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ink/ink8.xml" ContentType="application/inkml+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sldIdLst>
    <p:sldId id="342" r:id="rId5"/>
    <p:sldId id="357" r:id="rId6"/>
    <p:sldId id="351" r:id="rId7"/>
    <p:sldId id="370" r:id="rId8"/>
    <p:sldId id="372" r:id="rId9"/>
    <p:sldId id="371" r:id="rId10"/>
    <p:sldId id="356" r:id="rId11"/>
    <p:sldId id="367" r:id="rId12"/>
    <p:sldId id="344" r:id="rId13"/>
    <p:sldId id="360" r:id="rId14"/>
    <p:sldId id="376" r:id="rId15"/>
    <p:sldId id="362" r:id="rId16"/>
    <p:sldId id="374" r:id="rId17"/>
    <p:sldId id="363" r:id="rId18"/>
    <p:sldId id="364" r:id="rId19"/>
    <p:sldId id="375" r:id="rId20"/>
    <p:sldId id="35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53BCC5-493A-4101-A9B2-E1F709C3967B}" v="5" dt="2024-02-20T22:46:47.961"/>
    <p1510:client id="{D91408D6-EAD0-4ACF-8AF3-F491C13CF07E}" v="1267" dt="2024-02-20T21:53:14.7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46"/>
  </p:normalViewPr>
  <p:slideViewPr>
    <p:cSldViewPr snapToGrid="0" snapToObjects="1" showGuides="1">
      <p:cViewPr varScale="1">
        <p:scale>
          <a:sx n="110" d="100"/>
          <a:sy n="110" d="100"/>
        </p:scale>
        <p:origin x="76" y="1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3657407407407407"/>
          <c:y val="0.12268518518518519"/>
          <c:w val="0.72685185185185175"/>
          <c:h val="0.72685185185185175"/>
        </c:manualLayout>
      </c:layout>
      <c:doughnutChart>
        <c:varyColors val="1"/>
        <c:ser>
          <c:idx val="0"/>
          <c:order val="0"/>
          <c:tx>
            <c:strRef>
              <c:f>Sheet1!$B$1</c:f>
              <c:strCache>
                <c:ptCount val="1"/>
                <c:pt idx="0">
                  <c:v>Sales</c:v>
                </c:pt>
              </c:strCache>
            </c:strRef>
          </c:tx>
          <c:dPt>
            <c:idx val="0"/>
            <c:bubble3D val="0"/>
            <c:spPr>
              <a:solidFill>
                <a:schemeClr val="accent4">
                  <a:shade val="58000"/>
                </a:schemeClr>
              </a:solidFill>
              <a:ln w="19050">
                <a:solidFill>
                  <a:schemeClr val="lt1"/>
                </a:solidFill>
              </a:ln>
              <a:effectLst/>
            </c:spPr>
            <c:extLst>
              <c:ext xmlns:c16="http://schemas.microsoft.com/office/drawing/2014/chart" uri="{C3380CC4-5D6E-409C-BE32-E72D297353CC}">
                <c16:uniqueId val="{00000004-03B3-FA4E-88E5-257D24EB3FC7}"/>
              </c:ext>
            </c:extLst>
          </c:dPt>
          <c:dPt>
            <c:idx val="1"/>
            <c:bubble3D val="0"/>
            <c:spPr>
              <a:solidFill>
                <a:schemeClr val="accent4">
                  <a:shade val="86000"/>
                </a:schemeClr>
              </a:solidFill>
              <a:ln w="19050">
                <a:solidFill>
                  <a:schemeClr val="lt1"/>
                </a:solidFill>
              </a:ln>
              <a:effectLst/>
            </c:spPr>
            <c:extLst>
              <c:ext xmlns:c16="http://schemas.microsoft.com/office/drawing/2014/chart" uri="{C3380CC4-5D6E-409C-BE32-E72D297353CC}">
                <c16:uniqueId val="{00000005-03B3-FA4E-88E5-257D24EB3FC7}"/>
              </c:ext>
            </c:extLst>
          </c:dPt>
          <c:dPt>
            <c:idx val="2"/>
            <c:bubble3D val="0"/>
            <c:spPr>
              <a:solidFill>
                <a:schemeClr val="accent4">
                  <a:tint val="86000"/>
                </a:schemeClr>
              </a:solidFill>
              <a:ln w="19050">
                <a:solidFill>
                  <a:schemeClr val="lt1"/>
                </a:solidFill>
              </a:ln>
              <a:effectLst/>
            </c:spPr>
            <c:extLst>
              <c:ext xmlns:c16="http://schemas.microsoft.com/office/drawing/2014/chart" uri="{C3380CC4-5D6E-409C-BE32-E72D297353CC}">
                <c16:uniqueId val="{00000002-03B3-FA4E-88E5-257D24EB3FC7}"/>
              </c:ext>
            </c:extLst>
          </c:dPt>
          <c:dPt>
            <c:idx val="3"/>
            <c:bubble3D val="0"/>
            <c:spPr>
              <a:solidFill>
                <a:schemeClr val="accent4">
                  <a:tint val="58000"/>
                </a:schemeClr>
              </a:solidFill>
              <a:ln w="19050">
                <a:solidFill>
                  <a:schemeClr val="lt1"/>
                </a:solidFill>
              </a:ln>
              <a:effectLst/>
            </c:spPr>
            <c:extLst>
              <c:ext xmlns:c16="http://schemas.microsoft.com/office/drawing/2014/chart" uri="{C3380CC4-5D6E-409C-BE32-E72D297353CC}">
                <c16:uniqueId val="{00000003-03B3-FA4E-88E5-257D24EB3FC7}"/>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0.15</c:v>
                </c:pt>
                <c:pt idx="1">
                  <c:v>0.6</c:v>
                </c:pt>
                <c:pt idx="2">
                  <c:v>0.15</c:v>
                </c:pt>
                <c:pt idx="3">
                  <c:v>0.1</c:v>
                </c:pt>
              </c:numCache>
            </c:numRef>
          </c:val>
          <c:extLst>
            <c:ext xmlns:c16="http://schemas.microsoft.com/office/drawing/2014/chart" uri="{C3380CC4-5D6E-409C-BE32-E72D297353CC}">
              <c16:uniqueId val="{00000000-03B3-FA4E-88E5-257D24EB3FC7}"/>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3657407407407407"/>
          <c:y val="0.12268518518518519"/>
          <c:w val="0.72685185185185175"/>
          <c:h val="0.72685185185185175"/>
        </c:manualLayout>
      </c:layout>
      <c:doughnutChart>
        <c:varyColors val="1"/>
        <c:ser>
          <c:idx val="0"/>
          <c:order val="0"/>
          <c:tx>
            <c:strRef>
              <c:f>Sheet1!$B$1</c:f>
              <c:strCache>
                <c:ptCount val="1"/>
                <c:pt idx="0">
                  <c:v>Sales</c:v>
                </c:pt>
              </c:strCache>
            </c:strRef>
          </c:tx>
          <c:dPt>
            <c:idx val="0"/>
            <c:bubble3D val="0"/>
            <c:spPr>
              <a:solidFill>
                <a:schemeClr val="accent4">
                  <a:shade val="58000"/>
                </a:schemeClr>
              </a:solidFill>
              <a:ln w="19050">
                <a:solidFill>
                  <a:schemeClr val="lt1"/>
                </a:solidFill>
              </a:ln>
              <a:effectLst/>
            </c:spPr>
            <c:extLst>
              <c:ext xmlns:c16="http://schemas.microsoft.com/office/drawing/2014/chart" uri="{C3380CC4-5D6E-409C-BE32-E72D297353CC}">
                <c16:uniqueId val="{00000001-5636-4014-B5B1-6F9AED6DF559}"/>
              </c:ext>
            </c:extLst>
          </c:dPt>
          <c:dPt>
            <c:idx val="1"/>
            <c:bubble3D val="0"/>
            <c:spPr>
              <a:solidFill>
                <a:schemeClr val="accent4">
                  <a:shade val="86000"/>
                </a:schemeClr>
              </a:solidFill>
              <a:ln w="19050">
                <a:solidFill>
                  <a:schemeClr val="lt1"/>
                </a:solidFill>
              </a:ln>
              <a:effectLst/>
            </c:spPr>
            <c:extLst>
              <c:ext xmlns:c16="http://schemas.microsoft.com/office/drawing/2014/chart" uri="{C3380CC4-5D6E-409C-BE32-E72D297353CC}">
                <c16:uniqueId val="{00000003-5636-4014-B5B1-6F9AED6DF559}"/>
              </c:ext>
            </c:extLst>
          </c:dPt>
          <c:dPt>
            <c:idx val="2"/>
            <c:bubble3D val="0"/>
            <c:spPr>
              <a:solidFill>
                <a:schemeClr val="accent4">
                  <a:tint val="86000"/>
                </a:schemeClr>
              </a:solidFill>
              <a:ln w="19050">
                <a:solidFill>
                  <a:schemeClr val="lt1"/>
                </a:solidFill>
              </a:ln>
              <a:effectLst/>
            </c:spPr>
            <c:extLst>
              <c:ext xmlns:c16="http://schemas.microsoft.com/office/drawing/2014/chart" uri="{C3380CC4-5D6E-409C-BE32-E72D297353CC}">
                <c16:uniqueId val="{00000005-5636-4014-B5B1-6F9AED6DF559}"/>
              </c:ext>
            </c:extLst>
          </c:dPt>
          <c:dPt>
            <c:idx val="3"/>
            <c:bubble3D val="0"/>
            <c:spPr>
              <a:solidFill>
                <a:schemeClr val="accent4">
                  <a:tint val="58000"/>
                </a:schemeClr>
              </a:solidFill>
              <a:ln w="19050">
                <a:solidFill>
                  <a:schemeClr val="lt1"/>
                </a:solidFill>
              </a:ln>
              <a:effectLst/>
            </c:spPr>
            <c:extLst>
              <c:ext xmlns:c16="http://schemas.microsoft.com/office/drawing/2014/chart" uri="{C3380CC4-5D6E-409C-BE32-E72D297353CC}">
                <c16:uniqueId val="{00000007-5636-4014-B5B1-6F9AED6DF559}"/>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0.15</c:v>
                </c:pt>
                <c:pt idx="1">
                  <c:v>0.6</c:v>
                </c:pt>
                <c:pt idx="2">
                  <c:v>0.15</c:v>
                </c:pt>
                <c:pt idx="3">
                  <c:v>0.1</c:v>
                </c:pt>
              </c:numCache>
            </c:numRef>
          </c:val>
          <c:extLst>
            <c:ext xmlns:c16="http://schemas.microsoft.com/office/drawing/2014/chart" uri="{C3380CC4-5D6E-409C-BE32-E72D297353CC}">
              <c16:uniqueId val="{00000008-5636-4014-B5B1-6F9AED6DF559}"/>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3657407407407407"/>
          <c:y val="0.12268518518518519"/>
          <c:w val="0.72685185185185175"/>
          <c:h val="0.72685185185185175"/>
        </c:manualLayout>
      </c:layout>
      <c:doughnutChart>
        <c:varyColors val="1"/>
        <c:ser>
          <c:idx val="0"/>
          <c:order val="0"/>
          <c:tx>
            <c:strRef>
              <c:f>Sheet1!$B$1</c:f>
              <c:strCache>
                <c:ptCount val="1"/>
                <c:pt idx="0">
                  <c:v>Sales</c:v>
                </c:pt>
              </c:strCache>
            </c:strRef>
          </c:tx>
          <c:dPt>
            <c:idx val="0"/>
            <c:bubble3D val="0"/>
            <c:spPr>
              <a:solidFill>
                <a:schemeClr val="accent4">
                  <a:shade val="58000"/>
                </a:schemeClr>
              </a:solidFill>
              <a:ln w="19050">
                <a:solidFill>
                  <a:schemeClr val="lt1"/>
                </a:solidFill>
              </a:ln>
              <a:effectLst/>
            </c:spPr>
            <c:extLst>
              <c:ext xmlns:c16="http://schemas.microsoft.com/office/drawing/2014/chart" uri="{C3380CC4-5D6E-409C-BE32-E72D297353CC}">
                <c16:uniqueId val="{00000001-4AE6-49FC-B6B5-7FC9E7A55A8B}"/>
              </c:ext>
            </c:extLst>
          </c:dPt>
          <c:dPt>
            <c:idx val="1"/>
            <c:bubble3D val="0"/>
            <c:spPr>
              <a:solidFill>
                <a:schemeClr val="accent4">
                  <a:shade val="86000"/>
                </a:schemeClr>
              </a:solidFill>
              <a:ln w="19050">
                <a:solidFill>
                  <a:schemeClr val="lt1"/>
                </a:solidFill>
              </a:ln>
              <a:effectLst/>
            </c:spPr>
            <c:extLst>
              <c:ext xmlns:c16="http://schemas.microsoft.com/office/drawing/2014/chart" uri="{C3380CC4-5D6E-409C-BE32-E72D297353CC}">
                <c16:uniqueId val="{00000003-4AE6-49FC-B6B5-7FC9E7A55A8B}"/>
              </c:ext>
            </c:extLst>
          </c:dPt>
          <c:dPt>
            <c:idx val="2"/>
            <c:bubble3D val="0"/>
            <c:spPr>
              <a:solidFill>
                <a:schemeClr val="accent4">
                  <a:tint val="86000"/>
                </a:schemeClr>
              </a:solidFill>
              <a:ln w="19050">
                <a:solidFill>
                  <a:schemeClr val="lt1"/>
                </a:solidFill>
              </a:ln>
              <a:effectLst/>
            </c:spPr>
            <c:extLst>
              <c:ext xmlns:c16="http://schemas.microsoft.com/office/drawing/2014/chart" uri="{C3380CC4-5D6E-409C-BE32-E72D297353CC}">
                <c16:uniqueId val="{00000005-4AE6-49FC-B6B5-7FC9E7A55A8B}"/>
              </c:ext>
            </c:extLst>
          </c:dPt>
          <c:dPt>
            <c:idx val="3"/>
            <c:bubble3D val="0"/>
            <c:spPr>
              <a:solidFill>
                <a:schemeClr val="accent4">
                  <a:tint val="58000"/>
                </a:schemeClr>
              </a:solidFill>
              <a:ln w="19050">
                <a:solidFill>
                  <a:schemeClr val="lt1"/>
                </a:solidFill>
              </a:ln>
              <a:effectLst/>
            </c:spPr>
            <c:extLst>
              <c:ext xmlns:c16="http://schemas.microsoft.com/office/drawing/2014/chart" uri="{C3380CC4-5D6E-409C-BE32-E72D297353CC}">
                <c16:uniqueId val="{00000007-4AE6-49FC-B6B5-7FC9E7A55A8B}"/>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0.15</c:v>
                </c:pt>
                <c:pt idx="1">
                  <c:v>0.6</c:v>
                </c:pt>
                <c:pt idx="2">
                  <c:v>0.15</c:v>
                </c:pt>
                <c:pt idx="3">
                  <c:v>0.1</c:v>
                </c:pt>
              </c:numCache>
            </c:numRef>
          </c:val>
          <c:extLst>
            <c:ext xmlns:c16="http://schemas.microsoft.com/office/drawing/2014/chart" uri="{C3380CC4-5D6E-409C-BE32-E72D297353CC}">
              <c16:uniqueId val="{00000008-4AE6-49FC-B6B5-7FC9E7A55A8B}"/>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3657407407407407"/>
          <c:y val="0.12268518518518519"/>
          <c:w val="0.72685185185185175"/>
          <c:h val="0.72685185185185175"/>
        </c:manualLayout>
      </c:layout>
      <c:doughnutChart>
        <c:varyColors val="1"/>
        <c:ser>
          <c:idx val="0"/>
          <c:order val="0"/>
          <c:tx>
            <c:strRef>
              <c:f>Sheet1!$B$1</c:f>
              <c:strCache>
                <c:ptCount val="1"/>
                <c:pt idx="0">
                  <c:v>Sales</c:v>
                </c:pt>
              </c:strCache>
            </c:strRef>
          </c:tx>
          <c:dPt>
            <c:idx val="0"/>
            <c:bubble3D val="0"/>
            <c:spPr>
              <a:solidFill>
                <a:schemeClr val="accent4">
                  <a:shade val="58000"/>
                </a:schemeClr>
              </a:solidFill>
              <a:ln w="19050">
                <a:solidFill>
                  <a:schemeClr val="lt1"/>
                </a:solidFill>
              </a:ln>
              <a:effectLst/>
            </c:spPr>
            <c:extLst>
              <c:ext xmlns:c16="http://schemas.microsoft.com/office/drawing/2014/chart" uri="{C3380CC4-5D6E-409C-BE32-E72D297353CC}">
                <c16:uniqueId val="{00000001-F5BB-4D53-A8A7-E8F2E9A4CF83}"/>
              </c:ext>
            </c:extLst>
          </c:dPt>
          <c:dPt>
            <c:idx val="1"/>
            <c:bubble3D val="0"/>
            <c:spPr>
              <a:solidFill>
                <a:schemeClr val="accent4">
                  <a:shade val="86000"/>
                </a:schemeClr>
              </a:solidFill>
              <a:ln w="19050">
                <a:solidFill>
                  <a:schemeClr val="lt1"/>
                </a:solidFill>
              </a:ln>
              <a:effectLst/>
            </c:spPr>
            <c:extLst>
              <c:ext xmlns:c16="http://schemas.microsoft.com/office/drawing/2014/chart" uri="{C3380CC4-5D6E-409C-BE32-E72D297353CC}">
                <c16:uniqueId val="{00000003-F5BB-4D53-A8A7-E8F2E9A4CF83}"/>
              </c:ext>
            </c:extLst>
          </c:dPt>
          <c:dPt>
            <c:idx val="2"/>
            <c:bubble3D val="0"/>
            <c:spPr>
              <a:solidFill>
                <a:schemeClr val="accent4">
                  <a:tint val="86000"/>
                </a:schemeClr>
              </a:solidFill>
              <a:ln w="19050">
                <a:solidFill>
                  <a:schemeClr val="lt1"/>
                </a:solidFill>
              </a:ln>
              <a:effectLst/>
            </c:spPr>
            <c:extLst>
              <c:ext xmlns:c16="http://schemas.microsoft.com/office/drawing/2014/chart" uri="{C3380CC4-5D6E-409C-BE32-E72D297353CC}">
                <c16:uniqueId val="{00000005-F5BB-4D53-A8A7-E8F2E9A4CF83}"/>
              </c:ext>
            </c:extLst>
          </c:dPt>
          <c:dPt>
            <c:idx val="3"/>
            <c:bubble3D val="0"/>
            <c:spPr>
              <a:solidFill>
                <a:schemeClr val="accent4">
                  <a:tint val="58000"/>
                </a:schemeClr>
              </a:solidFill>
              <a:ln w="19050">
                <a:solidFill>
                  <a:schemeClr val="lt1"/>
                </a:solidFill>
              </a:ln>
              <a:effectLst/>
            </c:spPr>
            <c:extLst>
              <c:ext xmlns:c16="http://schemas.microsoft.com/office/drawing/2014/chart" uri="{C3380CC4-5D6E-409C-BE32-E72D297353CC}">
                <c16:uniqueId val="{00000007-F5BB-4D53-A8A7-E8F2E9A4CF83}"/>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0.15</c:v>
                </c:pt>
                <c:pt idx="1">
                  <c:v>0.6</c:v>
                </c:pt>
                <c:pt idx="2">
                  <c:v>0.15</c:v>
                </c:pt>
                <c:pt idx="3">
                  <c:v>0.1</c:v>
                </c:pt>
              </c:numCache>
            </c:numRef>
          </c:val>
          <c:extLst>
            <c:ext xmlns:c16="http://schemas.microsoft.com/office/drawing/2014/chart" uri="{C3380CC4-5D6E-409C-BE32-E72D297353CC}">
              <c16:uniqueId val="{00000008-F5BB-4D53-A8A7-E8F2E9A4CF83}"/>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3657407407407407"/>
          <c:y val="0.12268518518518519"/>
          <c:w val="0.72685185185185175"/>
          <c:h val="0.72685185185185175"/>
        </c:manualLayout>
      </c:layout>
      <c:doughnutChart>
        <c:varyColors val="1"/>
        <c:ser>
          <c:idx val="0"/>
          <c:order val="0"/>
          <c:tx>
            <c:strRef>
              <c:f>Sheet1!$B$1</c:f>
              <c:strCache>
                <c:ptCount val="1"/>
                <c:pt idx="0">
                  <c:v>Sales</c:v>
                </c:pt>
              </c:strCache>
            </c:strRef>
          </c:tx>
          <c:dPt>
            <c:idx val="0"/>
            <c:bubble3D val="0"/>
            <c:spPr>
              <a:solidFill>
                <a:schemeClr val="accent4">
                  <a:shade val="58000"/>
                </a:schemeClr>
              </a:solidFill>
              <a:ln w="19050">
                <a:solidFill>
                  <a:schemeClr val="lt1"/>
                </a:solidFill>
              </a:ln>
              <a:effectLst/>
            </c:spPr>
            <c:extLst>
              <c:ext xmlns:c16="http://schemas.microsoft.com/office/drawing/2014/chart" uri="{C3380CC4-5D6E-409C-BE32-E72D297353CC}">
                <c16:uniqueId val="{00000001-A872-4854-93CC-9AD43FF5B8CC}"/>
              </c:ext>
            </c:extLst>
          </c:dPt>
          <c:dPt>
            <c:idx val="1"/>
            <c:bubble3D val="0"/>
            <c:spPr>
              <a:solidFill>
                <a:schemeClr val="accent4">
                  <a:shade val="86000"/>
                </a:schemeClr>
              </a:solidFill>
              <a:ln w="19050">
                <a:solidFill>
                  <a:schemeClr val="lt1"/>
                </a:solidFill>
              </a:ln>
              <a:effectLst/>
            </c:spPr>
            <c:extLst>
              <c:ext xmlns:c16="http://schemas.microsoft.com/office/drawing/2014/chart" uri="{C3380CC4-5D6E-409C-BE32-E72D297353CC}">
                <c16:uniqueId val="{00000003-A872-4854-93CC-9AD43FF5B8CC}"/>
              </c:ext>
            </c:extLst>
          </c:dPt>
          <c:dPt>
            <c:idx val="2"/>
            <c:bubble3D val="0"/>
            <c:spPr>
              <a:solidFill>
                <a:schemeClr val="accent4">
                  <a:tint val="86000"/>
                </a:schemeClr>
              </a:solidFill>
              <a:ln w="19050">
                <a:solidFill>
                  <a:schemeClr val="lt1"/>
                </a:solidFill>
              </a:ln>
              <a:effectLst/>
            </c:spPr>
            <c:extLst>
              <c:ext xmlns:c16="http://schemas.microsoft.com/office/drawing/2014/chart" uri="{C3380CC4-5D6E-409C-BE32-E72D297353CC}">
                <c16:uniqueId val="{00000005-A872-4854-93CC-9AD43FF5B8CC}"/>
              </c:ext>
            </c:extLst>
          </c:dPt>
          <c:dPt>
            <c:idx val="3"/>
            <c:bubble3D val="0"/>
            <c:spPr>
              <a:solidFill>
                <a:schemeClr val="accent4">
                  <a:tint val="58000"/>
                </a:schemeClr>
              </a:solidFill>
              <a:ln w="19050">
                <a:solidFill>
                  <a:schemeClr val="lt1"/>
                </a:solidFill>
              </a:ln>
              <a:effectLst/>
            </c:spPr>
            <c:extLst>
              <c:ext xmlns:c16="http://schemas.microsoft.com/office/drawing/2014/chart" uri="{C3380CC4-5D6E-409C-BE32-E72D297353CC}">
                <c16:uniqueId val="{00000007-A872-4854-93CC-9AD43FF5B8CC}"/>
              </c:ext>
            </c:extLst>
          </c:dPt>
          <c:cat>
            <c:strRef>
              <c:f>Sheet1!$A$2:$A$5</c:f>
              <c:strCache>
                <c:ptCount val="4"/>
                <c:pt idx="0">
                  <c:v>1st Qtr</c:v>
                </c:pt>
                <c:pt idx="1">
                  <c:v>2nd Qtr</c:v>
                </c:pt>
                <c:pt idx="2">
                  <c:v>3rd Qtr</c:v>
                </c:pt>
                <c:pt idx="3">
                  <c:v>4th Qtr</c:v>
                </c:pt>
              </c:strCache>
            </c:strRef>
          </c:cat>
          <c:val>
            <c:numRef>
              <c:f>Sheet1!$B$2:$B$5</c:f>
              <c:numCache>
                <c:formatCode>0%</c:formatCode>
                <c:ptCount val="4"/>
                <c:pt idx="0">
                  <c:v>0.15</c:v>
                </c:pt>
                <c:pt idx="1">
                  <c:v>0.6</c:v>
                </c:pt>
                <c:pt idx="2">
                  <c:v>0.15</c:v>
                </c:pt>
                <c:pt idx="3">
                  <c:v>0.1</c:v>
                </c:pt>
              </c:numCache>
            </c:numRef>
          </c:val>
          <c:extLst>
            <c:ext xmlns:c16="http://schemas.microsoft.com/office/drawing/2014/chart" uri="{C3380CC4-5D6E-409C-BE32-E72D297353CC}">
              <c16:uniqueId val="{00000008-A872-4854-93CC-9AD43FF5B8CC}"/>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2.xml><?xml version="1.0" encoding="utf-8"?>
<cs:colorStyle xmlns:cs="http://schemas.microsoft.com/office/drawing/2012/chartStyle" xmlns:a="http://schemas.openxmlformats.org/drawingml/2006/main" meth="withinLinear" id="17">
  <a:schemeClr val="accent4"/>
</cs:colorStyle>
</file>

<file path=ppt/charts/colors3.xml><?xml version="1.0" encoding="utf-8"?>
<cs:colorStyle xmlns:cs="http://schemas.microsoft.com/office/drawing/2012/chartStyle" xmlns:a="http://schemas.openxmlformats.org/drawingml/2006/main" meth="withinLinear" id="17">
  <a:schemeClr val="accent4"/>
</cs:colorStyle>
</file>

<file path=ppt/charts/colors4.xml><?xml version="1.0" encoding="utf-8"?>
<cs:colorStyle xmlns:cs="http://schemas.microsoft.com/office/drawing/2012/chartStyle" xmlns:a="http://schemas.openxmlformats.org/drawingml/2006/main" meth="withinLinear" id="17">
  <a:schemeClr val="accent4"/>
</cs:colorStyle>
</file>

<file path=ppt/charts/colors5.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0T20:11:03.085"/>
    </inkml:context>
    <inkml:brush xml:id="br0">
      <inkml:brushProperty name="width" value="0.05" units="cm"/>
      <inkml:brushProperty name="height" value="0.05" units="cm"/>
      <inkml:brushProperty name="color" value="#66CC00"/>
    </inkml:brush>
  </inkml:definitions>
  <inkml:trace contextRef="#ctx0" brushRef="#br0">134 0 24575,'1070'0'0,"-1035"2"0,0 2 0,36 7 0,-36-4 0,0-2 0,37 0 0,29-2 0,160 26 0,-135-8 0,-38-4 0,2-4 0,122 2 0,-182-17 0,-18 1 0,0 0 0,0 1 0,0 1 0,18 2 0,-27-3 0,-1 1 0,1 0 0,-1-1 0,1 1 0,-1 0 0,1 1 0,-1-1 0,0 0 0,1 1 0,-1-1 0,0 1 0,0 0 0,0-1 0,0 1 0,-1 0 0,1 0 0,0 0 0,-1 1 0,1-1 0,-1 0 0,0 1 0,0-1 0,0 0 0,0 1 0,1 3 0,0 3 0,8 25 0,-2 0 0,-2 1 0,-1-1 0,0 53 0,-8-46 0,-2-1 0,-1-1 0,-3 1 0,-18 52 0,6-17 0,12-41 0,2 1 0,2 0 0,1 0 0,1 56 0,-14 141 0,18 781 0,2-981 0,1 1 0,1-1 0,2 1 0,14 40 0,-1-1 0,-12-34 0,-2 0 0,2 59 0,-7-86 0,4 52 0,2-1 0,19 74 0,-24-127 0,1 0 0,-1-1 0,2 0 0,-1 0 0,1 0 0,1 0 0,0 0 0,0-1 0,0 0 0,1 0 0,0 0 0,0-1 0,0 1 0,1-2 0,9 7 0,1-2 0,1 0 0,0-2 0,1 0 0,0-1 0,33 8 0,-12-3 0,-27-8 0,1 0 0,-1 0 0,1-1 0,0-1 0,22 1 0,28-3 0,102 11 0,-147-8 0,-1-1 0,-1 1 0,0 0 0,1 1 0,-2 1 0,1 1 0,17 8 0,-14-6 0,0-2 0,0 0 0,1-1 0,-1-1 0,1 0 0,33 0 0,7 2 0,-57-6 0,1 0 0,-1 1 0,0 0 0,1 0 0,-1 0 0,0 0 0,0 1 0,1-1 0,-1 1 0,5 3 0,-8-3 0,1 1 0,0-1 0,-1 0 0,1 0 0,-1 1 0,0-1 0,0 1 0,0-1 0,0 1 0,0-1 0,-1 1 0,1 0 0,-1-1 0,1 1 0,-1 0 0,0 0 0,0-1 0,-1 5 0,0 25 0,0-11 0,1 0 0,1 0 0,0 0 0,2 0 0,0-1 0,7 23 0,-5-25 0,-1 0 0,-1 1 0,-1 0 0,0-1 0,-1 1 0,-4 36 0,-2-10 0,-18 76 0,8-69 0,9-36 0,1 1 0,1 0 0,1 0 0,0 0 0,0 26 0,3 23 0,5 92 0,-3-140 0,1-1 0,0 0 0,1-1 0,2 1 0,-1-1 0,2 0 0,8 17 0,-11-26 0,-1 1 0,0 0 0,0 0 0,-1 0 0,0 0 0,-1 0 0,0 0 0,1 11 0,-4 72 0,-1-36 0,2-32 0,-2-1 0,-1 1 0,0-1 0,-13 35 0,-2 11 0,4-20 0,11-38 0,0 0 0,1 0 0,1 0 0,0 0 0,-2 21 0,4-7 0,0 1 0,-1 0 0,-1 0 0,-10 48 0,2-38 0,2 1 0,2 0 0,1 0 0,-1 62 0,6-91 0,0 0 0,-1 0 0,0 0 0,0 0 0,-1 0 0,0 0 0,0 0 0,-1-1 0,0 1 0,0-1 0,0 0 0,-1 1 0,0-2 0,0 1 0,-1 0 0,1-1 0,-1 0 0,0 0 0,-1 0 0,1-1 0,-1 1 0,0-1 0,0-1 0,0 1 0,0-1 0,-1 0 0,0-1 0,1 1 0,-1-1 0,0-1 0,0 1 0,-11 0 0,-581-5 0,426 20 0,139-15 0,-61 13 0,63-9 0,0-1 0,-42 1 0,-5-5 0,29 1 0,-95-9 0,138 5 0,0 1 0,0-1 0,0 0 0,1 0 0,-1-1 0,1 0 0,0 0 0,0-1 0,0 0 0,0 0 0,0 0 0,1 0 0,0-1 0,0 0 0,0 0 0,1-1 0,-1 1 0,-2-7 0,-6-10 0,1-1 0,1-1 0,-12-39 0,5 14 0,12 28 0,1 0 0,0 0 0,2-1 0,1 1 0,0-38 0,-3-24 0,-11-18 0,8 61 0,2 0 0,-1-51 0,6 63 0,-2 0 0,-2 0 0,-10-40 0,-7-35 0,15 54 0,2 20 0,-2-52 0,6 70 0,-1 1 0,0-1 0,0 1 0,-1 0 0,0 0 0,-9-19 0,7 18 0,0-1 0,1 0 0,1 0 0,-4-18 0,3 10 0,-1 0 0,-1 0 0,-1 1 0,-1 0 0,-1 0 0,-12-21 0,-16-35 0,33 68 0,-1 0 0,1 0 0,-1 1 0,0-1 0,-1 1 0,1 0 0,-1 1 0,-1 0 0,1-1 0,-1 2 0,0-1 0,0 1 0,0 0 0,0 1 0,-1-1 0,-11-2 0,-6-2 0,-1 0 0,0 2 0,-46-5 0,-43 6 0,82 5 0,0-1 0,-1-2 0,-56-12 0,50 8 0,1 2 0,0 1 0,-1 2 0,-69 6 0,9-1 0,-20-1 0,-127-4 0,235 0 0,-1 1 0,0-2 0,1 0 0,-1 0 0,1-1 0,0 0 0,0-1 0,-15-9 0,20 9 0,0 1 0,0-1 0,0 0 0,0-1 0,1 0 0,0 0 0,0 0 0,1-1 0,-1 0 0,1 0 0,1 0 0,0-1 0,-5-9 0,3 1 0,-2-2 0,1-1 0,1 0 0,0 0 0,2 0 0,-3-21 0,-8-61 0,8 65 0,2 1 0,-1-51 0,8-951 0,-3 583 0,3 429 0,0 1 0,2 0 0,13-44 0,-10 41 0,0 0 0,3-42 0,-4-20 0,5-131 0,-11-337 0,1 531 0,2 0 0,10-42 0,-8 42 0,0 1 0,1-50 0,-7-313-1365,1 371-5461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0T20:11:04.336"/>
    </inkml:context>
    <inkml:brush xml:id="br0">
      <inkml:brushProperty name="width" value="0.05" units="cm"/>
      <inkml:brushProperty name="height" value="0.05" units="cm"/>
      <inkml:brushProperty name="color" value="#66CC00"/>
    </inkml:brush>
  </inkml:definitions>
  <inkml:trace contextRef="#ctx0" brushRef="#br0">1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0T20:11:27.422"/>
    </inkml:context>
    <inkml:brush xml:id="br0">
      <inkml:brushProperty name="width" value="0.05" units="cm"/>
      <inkml:brushProperty name="height" value="0.05" units="cm"/>
      <inkml:brushProperty name="color" value="#E71224"/>
    </inkml:brush>
  </inkml:definitions>
  <inkml:trace contextRef="#ctx0" brushRef="#br0">171 69 24575,'35'-2'0,"-1"-1"0,-1-2 0,63-18 0,-61 13 0,1 2 0,0 1 0,47-2 0,709 8 0,-369 4 0,-67-6 0,376 6 0,-576 5 0,77 1 0,-49-11 0,223 4 0,-313 5 0,108 2 0,1049-9 0,-999-17 0,532 18 0,-760 0 0,0 1 0,46 11 0,-46-7 0,0-2 0,48 3 0,74-7 0,-143 0 0,1 1 0,-1 0 0,0 1 0,1-1 0,-1 1 0,0-1 0,0 1 0,0 0 0,0 0 0,0 0 0,0 0 0,-1 1 0,1-1 0,-1 1 0,0 0 0,0 0 0,1 0 0,-2 0 0,1 0 0,0 0 0,-1 0 0,3 6 0,3 10 0,-1 0 0,7 33 0,-11-43 0,2 25 0,0-1 0,-3 1 0,0 0 0,-2 0 0,-8 45 0,-1 58 0,8-106 0,-2 1 0,-1 0 0,-2-1 0,-1 0 0,-15 39 0,12-42 0,2 2 0,0-1 0,2 1 0,2 0 0,-4 60 0,25 176 0,-14-240 0,1 1 0,1-1 0,2 0 0,0-1 0,11 28 0,-13-38 0,0 0 0,-1 0 0,-1 1 0,0-1 0,-1 1 0,-1 17 0,0-17 0,0 1 0,1 0 0,1-1 0,1 1 0,5 17 0,0 0 0,0 0 0,-2 1 0,-2 0 0,0 41 0,-1-18 0,14 106 0,-2-51 0,2 69 0,-16-171 0,1 1 0,-1-1 0,2 1 0,-1-1 0,6 13 0,-4-13 0,-1 1 0,0 0 0,0 0 0,1 23 0,-6 817 0,-14-695 0,14-141 0,-1-1 0,0 1 0,-1 0 0,-1-1 0,0 0 0,-1 0 0,0 0 0,-2-1 0,1 0 0,-2 0 0,0-1 0,0 0 0,-2 0 0,1-1 0,-1-1 0,-1 0 0,-15 11 0,14-15 0,0-2 0,-1 0 0,1-1 0,-1 0 0,0-1 0,-26 3 0,-27 6 0,27-5 0,0-2 0,0-1 0,-1-2 0,-68-6 0,9 2 0,-2148 2 0,2045 17 0,-523-18 0,716 2 0,0 0 0,0 1 0,0 0 0,0 0 0,-15 7 0,15-6 0,0 1 0,0-1 0,-1-1 0,1 0 0,-14 1 0,-142 13 0,98-1 0,49-10 0,0 0 0,0-2 0,-22 2 0,-507-3 0,264-5 0,-455 3 0,612-11 0,75 4 0,-166-24 0,110 17 0,46 5 0,-90-1 0,129 8 0,0-1 0,0-1 0,1-1 0,-1-1 0,-33-14 0,51 17 0,-1 0 0,1 0 0,0-1 0,0 1 0,0-1 0,0 0 0,1 0 0,0 0 0,0-1 0,0 0 0,0 0 0,1 0 0,0 0 0,0 0 0,0-1 0,0 1 0,-1-8 0,-5-14 0,1-1 0,-7-43 0,-1-3 0,8 32 0,1-1 0,2 0 0,1-1 0,3 1 0,6-59 0,-3-7 0,-2-2022 0,2 2077 0,13-80 0,17 13 0,12-175 0,-32 196 0,-2-182 0,-7 250-1365,0 18-5461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0T20:11:49.313"/>
    </inkml:context>
    <inkml:brush xml:id="br0">
      <inkml:brushProperty name="width" value="0.05" units="cm"/>
      <inkml:brushProperty name="height" value="0.05" units="cm"/>
      <inkml:brushProperty name="color" value="#33CCFF"/>
    </inkml:brush>
  </inkml:definitions>
  <inkml:trace contextRef="#ctx0" brushRef="#br0">21 34 24575,'201'-17'0,"-135"9"0,79-1 0,542 10 0,-665 1 0,0 0 0,0 2 0,0 0 0,-1 2 0,29 10 0,-25-7 0,2-1 0,53 8 0,-34-10 0,86 4 0,18 6 0,179-4 0,57-6 0,-219-8 0,7-15 0,-116 14 0,-35 2 0,1 0 0,0 1 0,-1 1 0,34 6 0,-53-6 0,0 1 0,0-1 0,0 1 0,-1 0 0,1 0 0,0 0 0,-1 0 0,1 0 0,-1 1 0,0 0 0,1 0 0,-1 0 0,-1 0 0,1 0 0,0 1 0,-1-1 0,0 1 0,0-1 0,0 1 0,0 0 0,0 0 0,-1 0 0,2 6 0,1 10 0,-1 0 0,0 0 0,-1 39 0,-2-41 0,0 1 0,6 31 0,3-7 0,-1 1 0,-3 0 0,-1 85 0,12 172 0,-16 709 0,0-1003 0,0-1 0,0 1 0,1 0 0,0 0 0,0-1 0,1 1 0,-1 0 0,2-1 0,-1 0 0,1 1 0,0-1 0,0 0 0,0 0 0,1-1 0,0 1 0,0-1 0,1 0 0,-1 0 0,1 0 0,0 0 0,1-1 0,-1 0 0,1 0 0,-1 0 0,1-1 0,0 0 0,1 0 0,-1-1 0,0 1 0,1-1 0,-1-1 0,1 1 0,0-1 0,0 0 0,-1-1 0,14 0 0,-5-1 0,-1 2 0,0-1 0,1 2 0,-1 0 0,0 0 0,0 2 0,22 7 0,0-1 0,-28-8 0,-1 0 0,1 0 0,-1 1 0,1 0 0,9 5 0,0 2 0,1-2 0,0 0 0,0-2 0,22 6 0,46 19 0,-69-24 0,1-1 0,0-1 0,28 5 0,21 6 0,-41-9 0,0-2 0,0 0 0,34 1 0,-12-2 0,-24 0 0,-1 2 0,43 14 0,-1 1 0,-36-16 0,0 0 0,0-2 0,39-1 0,41 5 0,-55 1 0,-3 0 0,66 2 0,-101-9 0,-1-2 0,1 0 0,-1-1 0,1 0 0,-1-1 0,0-1 0,0 0 0,25-12 0,-23 9 0,1 0 0,0 1 0,1 0 0,-1 2 0,1 0 0,33-1 0,120 5 0,-77 2 0,-13-4 0,-50-1 0,1 3 0,0 0 0,0 2 0,45 8 0,-69-7 0,0 1 0,0 0 0,-1 0 0,1 1 0,-1 0 0,0 0 0,-1 1 0,1 0 0,-1 0 0,0 1 0,-1 0 0,12 15 0,4 9 0,33 61 0,-50-82 0,0 0 0,-1 1 0,0 0 0,-1 0 0,-1 1 0,1-1 0,-2 0 0,0 1 0,0-1 0,-1 1 0,0-1 0,-4 20 0,3-13 0,0 1 0,1-1 0,3 26 0,31 64 0,-28-69 0,-1 0 0,-3 0 0,-2 63 0,1 46 0,4-123 0,0-1 0,1 0 0,1 0 0,1-1 0,20 40 0,1 4 0,-25-57 0,-1 0 0,-1 1 0,1-1 0,-2 1 0,1-1 0,-2 1 0,1 0 0,-1 0 0,-1-1 0,0 1 0,-1 0 0,0-1 0,0 1 0,-1-1 0,0 1 0,-1-1 0,0-1 0,-1 1 0,0 0 0,-11 14 0,-17 21 0,23-31 0,0 0 0,-1 0 0,-1-1 0,1 0 0,-2-1 0,0-1 0,-21 15 0,-1-8 0,-1 0 0,0-2 0,-2-2 0,0-2 0,-63 13 0,84-21 0,-8 2 0,-1-1 0,0-2 0,-47 1 0,61-6 0,-1-1 0,1-1 0,0 0 0,1 0 0,-1-1 0,1-1 0,-18-11 0,-23-10 0,20 11 0,27 13 0,0 0 0,0 0 0,0 1 0,-1 0 0,1 0 0,-1 0 0,1 1 0,-1-1 0,0 1 0,1 1 0,-1-1 0,0 1 0,0 0 0,-6 1 0,-148 7 0,123-9 0,-1 2 0,1 2 0,-1 1 0,1 2 0,-42 13 0,54-11 0,1 0 0,-1-2 0,0-1 0,-1 0 0,-41 0 0,-140 12 0,10-1 0,153-16 0,-18 0 0,-1 3 0,-115 19 0,119-12 0,-27 8 0,54-10 0,0-1 0,-1-1 0,0-2 0,-34 0 0,62-4 0,-42 5 0,-59 14 0,67-10 0,0-2 0,-69 2 0,69-9 0,-127 4 0,141-1 0,1 0 0,0 2 0,0 1 0,-41 15 0,49-16 0,0 1 0,-1-2 0,1 0 0,-1-1 0,0-1 0,-28 0 0,-102-12 0,21 0 0,107 8 0,-1 0 0,1-2 0,0 0 0,-28-9 0,29 7 0,-1 0 0,0 2 0,0 0 0,-34-2 0,-94-9 0,138 15 0,0-2 0,-1 1 0,1-1 0,0-1 0,-13-5 0,-37-8 0,0 11 0,18 2 0,0-1 0,-79-21 0,74 12 0,28 9 0,1-1 0,-1 0 0,-30-16 0,41 17 0,-1-1 0,1-1 0,0 1 0,1-1 0,-1 0 0,1-1 0,0 1 0,1-1 0,0 0 0,0-1 0,0 1 0,1-1 0,0 0 0,0 0 0,1-1 0,0 1 0,1 0 0,0-1 0,-1-9 0,-2-18 0,2-1 0,1 0 0,5-50 0,0 12 0,-3 47 0,1 14 0,-1 0 0,-1 0 0,-3-21 0,3 30 0,0 0 0,-1 0 0,1 1 0,-1-1 0,0 1 0,0 0 0,-1 0 0,0-1 0,1 2 0,-1-1 0,0 0 0,-1 0 0,1 1 0,-5-4 0,-27-23 0,27 22 0,-1 0 0,0 0 0,0 1 0,-1 0 0,0 0 0,0 1 0,-1 0 0,1 1 0,-1 0 0,-1 1 0,-16-4 0,-71-11 0,-62-8 0,-172-19 0,267 39 0,56 8 0,0-2 0,0 1 0,1-1 0,-1 0 0,0-1 0,0-1 0,1 1 0,-1-1 0,1-1 0,0 0 0,0 0 0,0-1 0,0 0 0,-13-11 0,14 9 0,0-1 0,1 0 0,1-1 0,-1 0 0,2 0 0,-1 0 0,1-1 0,-8-20 0,4-1 0,-11-53 0,14 53 0,-20-59 0,20 70 0,0 0 0,1 0 0,1-1 0,1 0 0,-1-25 0,5-111 0,2 61 0,-3-655 0,9 666 0,-1 22 0,-4 29 0,2 0 0,11-39 0,-2 13 0,-9 25 0,2-47 0,-2 21 0,4-25 0,16-239 0,-27-428-1365,1 739-5461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0T20:12:04.697"/>
    </inkml:context>
    <inkml:brush xml:id="br0">
      <inkml:brushProperty name="width" value="0.05" units="cm"/>
      <inkml:brushProperty name="height" value="0.05" units="cm"/>
      <inkml:brushProperty name="color" value="#CC0066"/>
    </inkml:brush>
  </inkml:definitions>
  <inkml:trace contextRef="#ctx0" brushRef="#br0">66 1 24575,'0'1149'0,"-2"-1126"0,0 0 0,-2 0 0,-13 45 0,10-43 0,1 0 0,-5 49 0,3 16 70,-1 32-1505,9-107-5391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0T20:12:24.858"/>
    </inkml:context>
    <inkml:brush xml:id="br0">
      <inkml:brushProperty name="width" value="0.05" units="cm"/>
      <inkml:brushProperty name="height" value="0.05" units="cm"/>
      <inkml:brushProperty name="color" value="#CC0066"/>
    </inkml:brush>
  </inkml:definitions>
  <inkml:trace contextRef="#ctx0" brushRef="#br0">1 3232 24575,'246'17'0,"376"-17"0,-613 0 0,1 2 0,-1-1 0,0 1 0,-1 0 0,17 7 0,-15-5 0,0-1 0,0 0 0,0-1 0,19 3 0,53 3 0,27 0 0,-88-6 0,0 1 0,0 1 0,0 0 0,0 2 0,0 0 0,33 16 0,-28-11 0,0-1 0,1-1 0,32 5 0,333 49 0,-146-33 0,-164-20 0,0-4 0,141-7 0,-78-2 0,1683 3 0,-1766-4 0,-1-2 0,111-28 0,-68 13 0,171-22 0,-245 37 0,-8 3 0,-1-2 0,0 0 0,0-1 0,30-14 0,-40 16 0,1 0 0,-1 1 0,22-4 0,19-6 0,-12 2 0,-30 8 0,1 0 0,-1 0 0,0-1 0,0 0 0,13-8 0,-20 10 0,0-1 0,0 1 0,-1 0 0,1-1 0,-1 0 0,1 1 0,-1-1 0,0 0 0,0 0 0,-1 0 0,1-1 0,0 1 0,-1 0 0,0-1 0,0 1 0,0-1 0,0 1 0,-1-1 0,1 1 0,-1-7 0,0-152 0,-3 59 0,1 67 0,-2 1 0,-16-67 0,16 83 0,-13-28 0,13 39 0,1 1 0,0-1 0,1 0 0,0 1 0,0-1 0,-1-11 0,-1-16 0,-2 1 0,-2-1 0,-1 1 0,-14-36 0,7 23 0,-10-51 0,21 62 0,2 0 0,2-1 0,3-41 0,-1 5 0,0 65 0,0-1 0,1 1 0,0 0 0,0-1 0,1 1 0,0 0 0,0 0 0,1 1 0,0-1 0,0 1 0,1-1 0,0 1 0,0 1 0,0-1 0,13-10 0,-12 10 0,1 1 0,0 0 0,0 1 0,1-1 0,0 1 0,0 1 0,0 0 0,1 0 0,-1 0 0,1 1 0,0 0 0,0 1 0,0 0 0,13-1 0,12 2 0,0-2 0,0-1 0,61-16 0,-39-4 0,-46 18 0,1 1 0,0 0 0,0 1 0,19-5 0,-21 8 0,1-1 0,-1-1 0,0 0 0,0 0 0,0-1 0,0 0 0,-1 0 0,1-1 0,14-12 0,-19 14 0,0-1 0,0 0 0,0 0 0,-1-1 0,0 1 0,0-1 0,0 0 0,0 0 0,-1 0 0,0 0 0,0 0 0,0 0 0,0-1 0,-1 1 0,0 0 0,0-1 0,-1 1 0,1-10 0,-5-379 0,5 388 0,-1 1 0,0 0 0,-1 0 0,1 0 0,-1 0 0,0-1 0,-1 1 0,1 0 0,-1 1 0,0-1 0,0 0 0,0 0 0,-1 1 0,0-1 0,0 1 0,0 0 0,0 0 0,0 0 0,-8-6 0,4 5 0,0 1 0,0 1 0,-1-1 0,1 1 0,-1 0 0,0 1 0,0 0 0,0 0 0,0 0 0,0 1 0,-16 0 0,-132-15 0,52 3 0,22 13 0,59 0 0,-1 0 0,-28-3 0,45 1 0,-1 1 0,1-1 0,0 0 0,0 0 0,0-1 0,0 0 0,0 0 0,0-1 0,1 0 0,0 0 0,-7-6 0,2-1 0,0-1 0,1 0 0,0-1 0,1 0 0,0-1 0,1 1 0,0-2 0,2 1 0,-1-1 0,2 0 0,0 0 0,1-1 0,0 0 0,-1-15 0,-2-33 0,3 0 0,4-77 0,0 70 0,3 14 0,-2 35 0,0 1 0,-1-1 0,-1 1 0,-5-30 0,5 49 0,0 0 0,1 0 0,-1 0 0,0 1 0,0-1 0,0 0 0,0 0 0,0 1 0,-1-1 0,1 0 0,0 1 0,-1-1 0,1 1 0,-1 0 0,0-1 0,1 1 0,-1 0 0,0 0 0,0 0 0,0 0 0,0 1 0,0-1 0,1 0 0,-5 0 0,-4-1 0,-1 1 0,0 0 0,-19 1 0,-15-2 0,-40-11 0,-1 5 0,-123 2 0,-36-10 0,234 13 0,0 1 0,1-1 0,-1-1 0,1 0 0,-1 0 0,1-1 0,1 0 0,-1-1 0,-13-11 0,14 11 0,-29-20 0,29 19 0,1 0 0,-1 1 0,-1 0 0,1 0 0,-1 1 0,0 0 0,0 1 0,0 0 0,-1 1 0,1 0 0,-1 0 0,0 1 0,0 1 0,-12-1 0,-147 1 0,-103 4 0,126 14 0,-14 6 0,104-13 0,-1-2 0,-63 0 0,82-6 0,0 1 0,-70 17 0,71-12 0,-1-1 0,-71 2 0,70-7 0,0 2 0,-67 15 0,67-11 0,0-1 0,-71 2 0,78-8 0,-1 1 0,0 2 0,-37 9 0,34-3 0,19-5 0,-1 0 0,0-2 0,0 0 0,-30 1 0,-1054-5 0,973 11 0,65-3 0,41-2 0,1 0 0,0 2 0,0 0 0,1 2 0,0 0 0,0 2 0,1 0 0,0 2 0,1 0 0,-24 21 0,34-26 0,1 2 0,-1 0 0,2 0 0,-1 0 0,1 1 0,1 0 0,-12 23 0,5 0 0,-16 54 0,-8 22 0,26-81 0,2 1 0,1 0 0,2 0 0,1 1 0,1-1 0,1 1 0,2 1 0,2 39 0,3-14 0,-2 62 0,-2-107 0,0 0 0,0 0 0,-1-1 0,-1 1 0,0-1 0,-1 1 0,-7 14 0,-2-3 0,-2-1 0,0-1 0,-1 0 0,-22 20 0,-17 8 14,42-39-211,1-1 0,1 2 0,0-1 0,0 2 0,1-1 0,-13 21 0,16-19-6629</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0T20:12:59.869"/>
    </inkml:context>
    <inkml:brush xml:id="br0">
      <inkml:brushProperty name="width" value="0.05" units="cm"/>
      <inkml:brushProperty name="height" value="0.05" units="cm"/>
      <inkml:brushProperty name="color" value="#004F8B"/>
    </inkml:brush>
  </inkml:definitions>
  <inkml:trace contextRef="#ctx0" brushRef="#br0">1080 99 24575,'53'-3'0,"1"-3"0,-1-2 0,71-21 0,-1 1 0,-30 15 0,1 5 0,156 4 0,-147 5 0,-99-1 0,0 0 0,-1 0 0,1 0 0,0 0 0,-1 1 0,1-1 0,0 1 0,-1 0 0,1 0 0,-1 0 0,0 1 0,1-1 0,3 4 0,-5-3 0,0 0 0,0 0 0,-1 0 0,1 1 0,0-1 0,-1 1 0,0-1 0,0 1 0,0 0 0,0-1 0,0 1 0,0 0 0,-1 0 0,1-1 0,-1 1 0,0 0 0,0 5 0,1 22 0,10 119 0,-9-131 0,2 1 0,0-1 0,1 0 0,1 0 0,15 31 0,-19-45 0,1-1 0,0 0 0,-1 1 0,1-1 0,1 0 0,-1 0 0,0 0 0,1-1 0,-1 1 0,1-1 0,0 0 0,0 0 0,0 0 0,0-1 0,0 1 0,0-1 0,0 0 0,1 0 0,7 0 0,10 1 0,1-1 0,37-3 0,-27 1 0,1374-5 0,-769 9 0,-441 14 0,-194-17 0,-1-1 0,1 1 0,0 1 0,-1-1 0,1 0 0,0 1 0,0-1 0,-1 1 0,1 0 0,-1 0 0,1 0 0,-1 0 0,1 0 0,-1 1 0,0-1 0,1 1 0,-1-1 0,0 1 0,0 0 0,0 0 0,0 0 0,-1 0 0,1 0 0,-1 0 0,3 5 0,0 2 0,-1 1 0,0-1 0,-1 1 0,0 0 0,0 19 0,-2-22 0,1 0 0,-1 1 0,1-1 0,0 0 0,1 0 0,0 0 0,0 0 0,0 0 0,1-1 0,0 1 0,0 0 0,8 10 0,-8-15 0,0 1 0,1-1 0,-1 0 0,0 0 0,1 0 0,0-1 0,-1 1 0,1-1 0,0 0 0,0 0 0,0 0 0,0 0 0,6 0 0,61-2 0,-42 0 0,970-2 0,-686 3 0,-222 4 0,130 22 0,-160-21 0,-1-2 0,74-6 0,-23 1 0,1022 2 0,-743 16 0,1100-16 0,-1484-1 0,0 1 0,0 1 0,0-1 0,1 1 0,-1 0 0,0 0 0,0 1 0,0 0 0,-1 0 0,1 0 0,0 1 0,-1 0 0,1 0 0,-1 0 0,0 1 0,0-1 0,5 6 0,-6-4 0,0 1 0,0 0 0,0 0 0,0 1 0,-1-1 0,0 0 0,-1 1 0,1 0 0,-1 0 0,-1 0 0,1 0 0,-1 0 0,0 0 0,-1 11 0,16 162 0,-17 1254 0,1-1426 0,0 1 0,0-1 0,-1 0 0,-1 0 0,0 0 0,0 0 0,0 0 0,-1-1 0,0 1 0,0-1 0,-1 1 0,0-1 0,0 0 0,-6 6 0,5-8 0,1 0 0,-1 0 0,0-1 0,0 0 0,-1 0 0,1-1 0,-1 1 0,0-1 0,0 0 0,0-1 0,0 0 0,0 1 0,0-2 0,-1 1 0,1-1 0,-1 0 0,-11 0 0,-155 14 0,-39 0 0,123-11 0,-1 4 0,-93 21 0,112-17 0,-232 31 0,-103 17 0,368-52 0,-47 15 0,78-21 0,0 0 0,1 0 0,-1 1 0,1-1 0,0 1 0,-12 8 0,16-9 0,0 0 0,0 0 0,0 0 0,0 1 0,0-1 0,1 0 0,-1 1 0,1 0 0,0-1 0,-1 1 0,1 0 0,1 0 0,-1-1 0,0 1 0,1 0 0,-1 0 0,1 4 0,-4 66 0,6 80 0,1-32 0,-3 1124 0,17-1080 0,-15-35 0,-5 136 0,2-264 0,1 0 0,0 0 0,-1 0 0,0 1 0,1-1 0,-1 0 0,0 0 0,0 0 0,0 0 0,-1-1 0,1 1 0,0 0 0,-1 0 0,1-1 0,-1 1 0,1-1 0,-1 1 0,0-1 0,0 0 0,0 0 0,0 1 0,0-1 0,0-1 0,0 1 0,0 0 0,0 0 0,0-1 0,0 1 0,0-1 0,-3 1 0,-10 0 0,1 1 0,-1-2 0,-23-1 0,16 0 0,-397 12 0,241-10 0,-8 0 0,86 15 0,66-9 0,-63 4 0,1-9 0,-304 15 0,396-17 0,-6 0 0,0 1 0,0 0 0,0 1 0,0 0 0,-17 6 0,24-6 0,0 0 0,-1 0 0,1 0 0,0 1 0,0-1 0,0 1 0,1-1 0,-1 1 0,1 0 0,-1 0 0,1 0 0,0 1 0,0-1 0,0 0 0,1 1 0,-1-1 0,1 1 0,-1 4 0,-5 23 0,2-1 0,1 1 0,1 0 0,2 1 0,5 57 0,-1-10 0,8 123 0,-7-157 0,0 353 0,-7-210 0,3-173 0,1-1 0,-1-1 0,-1 0 0,0 1 0,-4 16 0,4-27 0,0 0 0,0 0 0,0 1 0,-1-1 0,1 0 0,-1 0 0,0 0 0,0 0 0,0-1 0,0 1 0,0 0 0,0-1 0,-1 1 0,1-1 0,-1 0 0,0 0 0,0 0 0,1 0 0,-1-1 0,-1 1 0,-4 1 0,-25 5 0,0-1 0,0-2 0,0-1 0,-1-2 0,-45-3 0,-27 3 0,-300 33 0,118-7 0,-167 44 0,298-52 0,108-16 0,-125 29 0,-332 42 0,195-23 0,132-37 0,94-10 0,-153 27 0,-574 0 0,609-30 0,-217-5 0,196-22 0,59 5 0,-23-1 0,102 15 0,-80-3 0,160 9 0,0 0 0,-1 0 0,1 0 0,-1-1 0,1 0 0,0 0 0,0-1 0,-1 1 0,1-2 0,0 1 0,1 0 0,-1-1 0,0 0 0,1-1 0,-1 1 0,1-1 0,0 0 0,0 0 0,1-1 0,-1 1 0,1-1 0,0 0 0,0 0 0,1-1 0,-1 1 0,1-1 0,1 0 0,-4-6 0,-6-13 0,-6-10 0,-24-70 0,41 102 0,-10-30 0,2 0 0,1-1 0,-6-48 0,-17-190 0,27 245 0,-10-43 0,-2-17 0,15 81 0,0 0 0,0 0 0,-1 0 0,1 0 0,-1 0 0,-1 0 0,1 0 0,-1 1 0,0 0 0,0-1 0,-1 1 0,0 0 0,-8-8 0,-2 0 0,0 1 0,-1 1 0,-21-12 0,23 15 0,1 0 0,-1-1 0,1 0 0,0-1 0,1 0 0,-11-13 0,20 19 0,-1-1 0,1 1 0,0-1 0,0 0 0,1 1 0,-1-1 0,1 0 0,0 0 0,0 0 0,1 0 0,-1-7 0,5-64 0,-2 30 0,-2 37 0,0-17 0,1-1 0,1 1 0,0 0 0,8-27 0,-9 47 0,1-1 0,0 1 0,0 0 0,1 0 0,0 0 0,0 1 0,0-1 0,0 1 0,1 0 0,0 0 0,0 0 0,1 0 0,-1 0 0,1 1 0,0 0 0,0 0 0,0 1 0,1-1 0,-1 1 0,1 0 0,0 0 0,7-1 0,24-10 0,-27 10 0,0 1 0,1-1 0,-1 1 0,1 1 0,-1 0 0,1 1 0,11-1 0,-3 1 0,0-1 0,0-1 0,-1-1 0,32-10 0,-31 8 0,0 1 0,0 1 0,0 0 0,27-1 0,-37 5 0,0-1 0,0 0 0,1 0 0,-1-1 0,0 0 0,-1-1 0,1 0 0,0 0 0,-1-1 0,0 0 0,0-1 0,0 0 0,12-8 0,-10 3 0,0 0 0,0 0 0,-1 0 0,0-2 0,-1 1 0,0-1 0,-1 0 0,7-16 0,-2 0 0,-1-1 0,-2 0 0,-1-1 0,-1 0 0,-2 0 0,-1-1 0,1-46 0,-4-28 0,-4-203 0,3 305 0,0 0 0,0 0 0,0 0 0,0 0 0,-1 0 0,0 0 0,1 0 0,-1 0 0,0 0 0,0 1 0,-1-1 0,1 0 0,-1 1 0,1-1 0,-1 1 0,0-1 0,0 1 0,0 0 0,0 0 0,0 0 0,0 0 0,-1 0 0,-2-2 0,-3 1 0,-1 0 0,1 1 0,0 0 0,0 0 0,-1 1 0,-14-1 0,15 1 0,-62-12 0,53 8 0,1 2 0,-1 0 0,-29-1 0,-81 6 0,-139-4 0,263 2 0,-1-1 0,1 0 0,0-1 0,-1 1 0,1 0 0,0-1 0,0 0 0,0 0 0,0 0 0,0 0 0,0 0 0,0-1 0,1 1 0,0-1 0,-1 0 0,1 0 0,0 0 0,0 0 0,0 0 0,1 0 0,-1 0 0,-1-5 0,-4-10 0,0-1 0,-7-34 0,12 43 0,-5-48 0,7 47 0,-1 0 0,0 0 0,-1 0 0,-5-17 0,2 11 0,1 0 0,1-1 0,0 0 0,2 1 0,-1-21 0,0-11 0,-15-49 0,-11 15 0,4 18 0,1-39 0,4-1 0,-4-114 0,-16-93 0,20 151 0,5-61 0,-8 64 0,18-147 0,7 161 0,-5 46 0,4-106 0,4 142 0,4-97 0,-11 135 0,-2 0 0,0 0 0,-2 0 0,-15-44 0,13 43 0,2 2 0,1 0 0,0-1 0,1-28 0,-3-22 0,5 72 0,1 0 0,0 0 0,0-1 0,0 1 0,0 0 0,0 0 0,1 0 0,-1 0 0,1 0 0,-1 0 0,1 0 0,0 0 0,-1 0 0,1 0 0,0 1 0,0-1 0,1 0 0,-1 0 0,0 1 0,1-1 0,-1 1 0,0-1 0,1 1 0,0-1 0,-1 1 0,1 0 0,0 0 0,0 0 0,0 0 0,-1 0 0,1 0 0,4 0 0,8-3 0,1 1 0,-1 0 0,1 1 0,15 0 0,23-5 0,144-44 0,-154 44 0,-33 6 0,-1 0 0,0 0 0,0-1 0,1 0 0,-1-1 0,-1 1 0,1-2 0,0 1 0,-1-1 0,0-1 0,0 0 0,0 0 0,0 0 0,-1-1 0,0 0 0,13-14 0,-16 14 0,0-1 0,0 1 0,0-1 0,-1 0 0,0 0 0,0-1 0,-1 1 0,1-1 0,-2 1 0,1-1 0,0-14 0,-1-11 0,-4-51 0,-1 17 0,3 36 0,1 18 0,-1 0 0,1 0 0,1 0 0,0 1 0,6-23 0,-6 32 0,0 0 0,0 0 0,0 0 0,1 0 0,-1 0 0,1 1 0,0-1 0,0 1 0,0-1 0,0 1 0,0 0 0,1 0 0,-1 0 0,0 0 0,1 0 0,0 0 0,-1 1 0,1-1 0,0 1 0,0 0 0,0 0 0,0 0 0,0 0 0,0 0 0,0 1 0,0-1 0,0 1 0,6 0 0,72 4 0,-66-1 0,0-2 0,0 0 0,1 0 0,-1-2 0,0 0 0,0 0 0,0-1 0,28-9 0,-35 7 11,0-1-1,-1 0 0,0-1 0,0 0 1,0 0-1,-1 0 0,0-1 1,0 0-1,-1 0 0,0 0 0,0-1 1,6-13-1,-6 11-197,1 1-1,0-1 1,0 1-1,1 1 1,0-1 0,1 1-1,10-9 1,-7 9-6639</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20T20:11:04.336"/>
    </inkml:context>
    <inkml:brush xml:id="br0">
      <inkml:brushProperty name="width" value="0.05" units="cm"/>
      <inkml:brushProperty name="height" value="0.05" units="cm"/>
      <inkml:brushProperty name="color" value="#66CC00"/>
    </inkml:brush>
  </inkml:definitions>
  <inkml:trace contextRef="#ctx0" brushRef="#br0">1 0 24575,'0'0'-8191</inkml:trace>
</inkml:ink>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2/20/2024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ustomXml" Target="../ink/ink8.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customXml" Target="../ink/ink6.xml"/><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14.png"/><Relationship Id="rId2" Type="http://schemas.openxmlformats.org/officeDocument/2006/relationships/image" Target="../media/image9.png"/><Relationship Id="rId16" Type="http://schemas.openxmlformats.org/officeDocument/2006/relationships/image" Target="../media/image16.png"/><Relationship Id="rId1" Type="http://schemas.openxmlformats.org/officeDocument/2006/relationships/slideLayout" Target="../slideLayouts/slideLayout5.xml"/><Relationship Id="rId6" Type="http://schemas.openxmlformats.org/officeDocument/2006/relationships/image" Target="../media/image11.png"/><Relationship Id="rId11" Type="http://schemas.openxmlformats.org/officeDocument/2006/relationships/customXml" Target="../ink/ink5.xml"/><Relationship Id="rId5" Type="http://schemas.openxmlformats.org/officeDocument/2006/relationships/customXml" Target="../ink/ink2.xml"/><Relationship Id="rId15" Type="http://schemas.openxmlformats.org/officeDocument/2006/relationships/customXml" Target="../ink/ink7.xml"/><Relationship Id="rId10" Type="http://schemas.openxmlformats.org/officeDocument/2006/relationships/image" Target="../media/image13.png"/><Relationship Id="rId4" Type="http://schemas.openxmlformats.org/officeDocument/2006/relationships/image" Target="../media/image10.png"/><Relationship Id="rId9" Type="http://schemas.openxmlformats.org/officeDocument/2006/relationships/customXml" Target="../ink/ink4.xml"/><Relationship Id="rId1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7.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3" y="2008176"/>
            <a:ext cx="12191998" cy="1323440"/>
          </a:xfrm>
        </p:spPr>
        <p:txBody>
          <a:bodyPr/>
          <a:lstStyle/>
          <a:p>
            <a:r>
              <a:rPr lang="en-US" dirty="0"/>
              <a:t>Final Project</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6" y="3039880"/>
            <a:ext cx="12191997" cy="781119"/>
          </a:xfrm>
        </p:spPr>
        <p:txBody>
          <a:bodyPr/>
          <a:lstStyle/>
          <a:p>
            <a:r>
              <a:rPr lang="en-US" dirty="0"/>
              <a:t>Team Amber</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t>Dan Seiler, </a:t>
            </a:r>
            <a:r>
              <a:rPr lang="en-US" dirty="0" err="1"/>
              <a:t>Elenaor</a:t>
            </a:r>
            <a:r>
              <a:rPr lang="en-US" dirty="0"/>
              <a:t> Brooks, Jada Hunter-Hays, Thomas </a:t>
            </a:r>
            <a:r>
              <a:rPr lang="en-US" dirty="0" err="1"/>
              <a:t>Bioren</a:t>
            </a:r>
            <a:endParaRPr lang="en-US" dirty="0"/>
          </a:p>
        </p:txBody>
      </p:sp>
    </p:spTree>
    <p:extLst>
      <p:ext uri="{BB962C8B-B14F-4D97-AF65-F5344CB8AC3E}">
        <p14:creationId xmlns:p14="http://schemas.microsoft.com/office/powerpoint/2010/main" val="249803146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6471A6-F5F2-E230-821C-6C5492DF9C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8E73AD-1379-47F8-88CA-C8B8CB611A40}"/>
              </a:ext>
            </a:extLst>
          </p:cNvPr>
          <p:cNvSpPr>
            <a:spLocks noGrp="1"/>
          </p:cNvSpPr>
          <p:nvPr>
            <p:ph type="title"/>
          </p:nvPr>
        </p:nvSpPr>
        <p:spPr>
          <a:xfrm>
            <a:off x="808983" y="1071395"/>
            <a:ext cx="6282041" cy="782591"/>
          </a:xfrm>
        </p:spPr>
        <p:txBody>
          <a:bodyPr/>
          <a:lstStyle/>
          <a:p>
            <a:r>
              <a:rPr lang="en-US" sz="3200" dirty="0"/>
              <a:t>Important Design Decisions</a:t>
            </a:r>
          </a:p>
        </p:txBody>
      </p:sp>
      <p:sp>
        <p:nvSpPr>
          <p:cNvPr id="4" name="Text Placeholder 3">
            <a:extLst>
              <a:ext uri="{FF2B5EF4-FFF2-40B4-BE49-F238E27FC236}">
                <a16:creationId xmlns:a16="http://schemas.microsoft.com/office/drawing/2014/main" id="{36A4EA50-5E0D-C8DD-A700-8BE1387D0B60}"/>
              </a:ext>
            </a:extLst>
          </p:cNvPr>
          <p:cNvSpPr>
            <a:spLocks noGrp="1"/>
          </p:cNvSpPr>
          <p:nvPr>
            <p:ph type="body" sz="quarter" idx="30"/>
          </p:nvPr>
        </p:nvSpPr>
        <p:spPr/>
        <p:txBody>
          <a:bodyPr/>
          <a:lstStyle/>
          <a:p>
            <a:r>
              <a:rPr lang="en-US" dirty="0"/>
              <a:t> </a:t>
            </a:r>
          </a:p>
          <a:p>
            <a:endParaRPr lang="en-US" dirty="0"/>
          </a:p>
        </p:txBody>
      </p:sp>
      <p:sp>
        <p:nvSpPr>
          <p:cNvPr id="3" name="Text Placeholder 2">
            <a:extLst>
              <a:ext uri="{FF2B5EF4-FFF2-40B4-BE49-F238E27FC236}">
                <a16:creationId xmlns:a16="http://schemas.microsoft.com/office/drawing/2014/main" id="{B5F18875-495F-A3FB-3D30-7E3AA2E8D75D}"/>
              </a:ext>
            </a:extLst>
          </p:cNvPr>
          <p:cNvSpPr>
            <a:spLocks noGrp="1"/>
          </p:cNvSpPr>
          <p:nvPr>
            <p:ph type="body" sz="quarter" idx="28"/>
          </p:nvPr>
        </p:nvSpPr>
        <p:spPr>
          <a:xfrm>
            <a:off x="1006872" y="2439367"/>
            <a:ext cx="7326490" cy="2241805"/>
          </a:xfrm>
        </p:spPr>
        <p:txBody>
          <a:bodyPr/>
          <a:lstStyle/>
          <a:p>
            <a:r>
              <a:rPr lang="en-US" sz="1400" dirty="0">
                <a:latin typeface="Biome (Headings)"/>
              </a:rPr>
              <a:t>Minimizing the amount of instruction types to 2 instead of 3</a:t>
            </a:r>
          </a:p>
          <a:p>
            <a:r>
              <a:rPr lang="en-US" sz="1400" dirty="0">
                <a:latin typeface="Biome (Headings)"/>
              </a:rPr>
              <a:t>Making the Datapath Multicycle and not pipelining</a:t>
            </a:r>
          </a:p>
          <a:p>
            <a:r>
              <a:rPr lang="en-US" sz="1400" dirty="0">
                <a:latin typeface="Biome (Headings)"/>
              </a:rPr>
              <a:t>Decided that the addressing will be pc relative but changed it back to return addressing</a:t>
            </a:r>
          </a:p>
          <a:p>
            <a:r>
              <a:rPr lang="en-US" sz="1400" dirty="0">
                <a:latin typeface="Biome (Headings)"/>
              </a:rPr>
              <a:t>Added a second fetch cycle</a:t>
            </a:r>
          </a:p>
          <a:p>
            <a:r>
              <a:rPr lang="en-US" sz="1400" dirty="0">
                <a:latin typeface="Biome (Headings)"/>
              </a:rPr>
              <a:t>Added another cycle for memory cycle and stopped using MDR</a:t>
            </a:r>
          </a:p>
          <a:p>
            <a:r>
              <a:rPr lang="en-US" sz="1400" dirty="0">
                <a:latin typeface="Biome (Headings)"/>
              </a:rPr>
              <a:t>Changed PC Write to account for branching(common multicycle issue discussed in class)</a:t>
            </a:r>
          </a:p>
          <a:p>
            <a:r>
              <a:rPr lang="en-US" sz="1400" dirty="0">
                <a:latin typeface="Biome (Headings)"/>
              </a:rPr>
              <a:t>Memory Mapping was changed</a:t>
            </a:r>
          </a:p>
          <a:p>
            <a:endParaRPr lang="en-US" sz="1400" dirty="0"/>
          </a:p>
          <a:p>
            <a:endParaRPr lang="en-US" sz="1400" dirty="0"/>
          </a:p>
          <a:p>
            <a:endParaRPr lang="en-US" sz="1400" dirty="0"/>
          </a:p>
        </p:txBody>
      </p:sp>
      <p:sp>
        <p:nvSpPr>
          <p:cNvPr id="17" name="Footer Placeholder 16">
            <a:extLst>
              <a:ext uri="{FF2B5EF4-FFF2-40B4-BE49-F238E27FC236}">
                <a16:creationId xmlns:a16="http://schemas.microsoft.com/office/drawing/2014/main" id="{A37C9432-51E6-6F81-6537-40F2143BC518}"/>
              </a:ext>
            </a:extLst>
          </p:cNvPr>
          <p:cNvSpPr>
            <a:spLocks noGrp="1"/>
          </p:cNvSpPr>
          <p:nvPr>
            <p:ph type="ftr" sz="quarter" idx="11"/>
          </p:nvPr>
        </p:nvSpPr>
        <p:spPr/>
        <p:txBody>
          <a:bodyPr/>
          <a:lstStyle/>
          <a:p>
            <a:r>
              <a:rPr lang="en-US" dirty="0"/>
              <a:t>Team Amber</a:t>
            </a:r>
          </a:p>
        </p:txBody>
      </p:sp>
      <p:sp>
        <p:nvSpPr>
          <p:cNvPr id="18" name="Slide Number Placeholder 17">
            <a:extLst>
              <a:ext uri="{FF2B5EF4-FFF2-40B4-BE49-F238E27FC236}">
                <a16:creationId xmlns:a16="http://schemas.microsoft.com/office/drawing/2014/main" id="{0815544E-889C-26AA-A6E7-19BBA0E00675}"/>
              </a:ext>
            </a:extLst>
          </p:cNvPr>
          <p:cNvSpPr>
            <a:spLocks noGrp="1"/>
          </p:cNvSpPr>
          <p:nvPr>
            <p:ph type="sldNum" sz="quarter" idx="12"/>
          </p:nvPr>
        </p:nvSpPr>
        <p:spPr/>
        <p:txBody>
          <a:bodyPr/>
          <a:lstStyle/>
          <a:p>
            <a:fld id="{FE024F78-56A6-7740-B68D-8D4D026EDF3F}" type="slidenum">
              <a:rPr lang="en-US" smtClean="0"/>
              <a:pPr/>
              <a:t>10</a:t>
            </a:fld>
            <a:endParaRPr lang="en-US" dirty="0"/>
          </a:p>
        </p:txBody>
      </p:sp>
    </p:spTree>
    <p:extLst>
      <p:ext uri="{BB962C8B-B14F-4D97-AF65-F5344CB8AC3E}">
        <p14:creationId xmlns:p14="http://schemas.microsoft.com/office/powerpoint/2010/main" val="23132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14F6A1-57F9-C824-88B7-44235C7BEB5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7E37DAD-F2ED-AADB-6F6E-A4243A6687A0}"/>
              </a:ext>
            </a:extLst>
          </p:cNvPr>
          <p:cNvSpPr>
            <a:spLocks noGrp="1"/>
          </p:cNvSpPr>
          <p:nvPr>
            <p:ph type="title"/>
          </p:nvPr>
        </p:nvSpPr>
        <p:spPr>
          <a:xfrm>
            <a:off x="554383" y="380396"/>
            <a:ext cx="10515600" cy="1325563"/>
          </a:xfrm>
        </p:spPr>
        <p:txBody>
          <a:bodyPr/>
          <a:lstStyle/>
          <a:p>
            <a:r>
              <a:rPr lang="en-US" dirty="0"/>
              <a:t>Finite State Machine</a:t>
            </a:r>
          </a:p>
        </p:txBody>
      </p:sp>
      <p:sp>
        <p:nvSpPr>
          <p:cNvPr id="4" name="Footer Placeholder 3">
            <a:extLst>
              <a:ext uri="{FF2B5EF4-FFF2-40B4-BE49-F238E27FC236}">
                <a16:creationId xmlns:a16="http://schemas.microsoft.com/office/drawing/2014/main" id="{BE749E8F-D10B-4839-755E-DFF1CE911FCA}"/>
              </a:ext>
            </a:extLst>
          </p:cNvPr>
          <p:cNvSpPr>
            <a:spLocks noGrp="1"/>
          </p:cNvSpPr>
          <p:nvPr>
            <p:ph type="ftr" sz="quarter" idx="11"/>
          </p:nvPr>
        </p:nvSpPr>
        <p:spPr/>
        <p:txBody>
          <a:bodyPr/>
          <a:lstStyle/>
          <a:p>
            <a:r>
              <a:rPr lang="en-US" dirty="0"/>
              <a:t>Team Amber</a:t>
            </a:r>
          </a:p>
        </p:txBody>
      </p:sp>
      <p:sp>
        <p:nvSpPr>
          <p:cNvPr id="5" name="Slide Number Placeholder 4">
            <a:extLst>
              <a:ext uri="{FF2B5EF4-FFF2-40B4-BE49-F238E27FC236}">
                <a16:creationId xmlns:a16="http://schemas.microsoft.com/office/drawing/2014/main" id="{3CCE6BB1-AB2C-60FF-5932-8F6CD0A8F09F}"/>
              </a:ext>
            </a:extLst>
          </p:cNvPr>
          <p:cNvSpPr>
            <a:spLocks noGrp="1"/>
          </p:cNvSpPr>
          <p:nvPr>
            <p:ph type="sldNum" sz="quarter" idx="12"/>
          </p:nvPr>
        </p:nvSpPr>
        <p:spPr/>
        <p:txBody>
          <a:bodyPr/>
          <a:lstStyle/>
          <a:p>
            <a:fld id="{FE024F78-56A6-7740-B68D-8D4D026EDF3F}" type="slidenum">
              <a:rPr lang="en-US" smtClean="0"/>
              <a:pPr/>
              <a:t>11</a:t>
            </a:fld>
            <a:endParaRPr lang="en-US" dirty="0"/>
          </a:p>
        </p:txBody>
      </p:sp>
      <mc:AlternateContent xmlns:mc="http://schemas.openxmlformats.org/markup-compatibility/2006">
        <mc:Choice xmlns:p14="http://schemas.microsoft.com/office/powerpoint/2010/main" Requires="p14">
          <p:contentPart p14:bwMode="auto" r:id="rId2">
            <p14:nvContentPartPr>
              <p14:cNvPr id="13" name="Ink 12">
                <a:extLst>
                  <a:ext uri="{FF2B5EF4-FFF2-40B4-BE49-F238E27FC236}">
                    <a16:creationId xmlns:a16="http://schemas.microsoft.com/office/drawing/2014/main" id="{7E36330B-7D81-0385-3D1C-BB7A826F48F1}"/>
                  </a:ext>
                </a:extLst>
              </p14:cNvPr>
              <p14:cNvContentPartPr/>
              <p14:nvPr/>
            </p14:nvContentPartPr>
            <p14:xfrm>
              <a:off x="3138108" y="2796015"/>
              <a:ext cx="360" cy="360"/>
            </p14:xfrm>
          </p:contentPart>
        </mc:Choice>
        <mc:Fallback>
          <p:pic>
            <p:nvPicPr>
              <p:cNvPr id="13" name="Ink 12">
                <a:extLst>
                  <a:ext uri="{FF2B5EF4-FFF2-40B4-BE49-F238E27FC236}">
                    <a16:creationId xmlns:a16="http://schemas.microsoft.com/office/drawing/2014/main" id="{7E36330B-7D81-0385-3D1C-BB7A826F48F1}"/>
                  </a:ext>
                </a:extLst>
              </p:cNvPr>
              <p:cNvPicPr/>
              <p:nvPr/>
            </p:nvPicPr>
            <p:blipFill>
              <a:blip r:embed="rId3"/>
              <a:stretch>
                <a:fillRect/>
              </a:stretch>
            </p:blipFill>
            <p:spPr>
              <a:xfrm>
                <a:off x="3129108" y="2787015"/>
                <a:ext cx="18000" cy="18000"/>
              </a:xfrm>
              <a:prstGeom prst="rect">
                <a:avLst/>
              </a:prstGeom>
            </p:spPr>
          </p:pic>
        </mc:Fallback>
      </mc:AlternateContent>
      <p:pic>
        <p:nvPicPr>
          <p:cNvPr id="7" name="Content Placeholder 6" descr="A diagram of a diagram&#10;&#10;Description automatically generated">
            <a:extLst>
              <a:ext uri="{FF2B5EF4-FFF2-40B4-BE49-F238E27FC236}">
                <a16:creationId xmlns:a16="http://schemas.microsoft.com/office/drawing/2014/main" id="{3CC55C2C-784A-FA10-BA7A-F431942BA701}"/>
              </a:ext>
            </a:extLst>
          </p:cNvPr>
          <p:cNvPicPr>
            <a:picLocks noGrp="1" noChangeAspect="1"/>
          </p:cNvPicPr>
          <p:nvPr>
            <p:ph sz="quarter" idx="25"/>
          </p:nvPr>
        </p:nvPicPr>
        <p:blipFill>
          <a:blip r:embed="rId4"/>
          <a:stretch>
            <a:fillRect/>
          </a:stretch>
        </p:blipFill>
        <p:spPr>
          <a:xfrm>
            <a:off x="359880" y="1648207"/>
            <a:ext cx="4696835" cy="4524824"/>
          </a:xfrm>
        </p:spPr>
      </p:pic>
      <p:pic>
        <p:nvPicPr>
          <p:cNvPr id="9" name="Content Placeholder 6" descr="A diagram of a diagram&#10;&#10;Description automatically generated">
            <a:extLst>
              <a:ext uri="{FF2B5EF4-FFF2-40B4-BE49-F238E27FC236}">
                <a16:creationId xmlns:a16="http://schemas.microsoft.com/office/drawing/2014/main" id="{7100EB09-B25D-EDB9-EA95-5038DA10BAA4}"/>
              </a:ext>
            </a:extLst>
          </p:cNvPr>
          <p:cNvPicPr>
            <a:picLocks noChangeAspect="1"/>
          </p:cNvPicPr>
          <p:nvPr/>
        </p:nvPicPr>
        <p:blipFill rotWithShape="1">
          <a:blip r:embed="rId4"/>
          <a:srcRect l="5627" t="55802" r="3245"/>
          <a:stretch/>
        </p:blipFill>
        <p:spPr>
          <a:xfrm>
            <a:off x="5226212" y="3858016"/>
            <a:ext cx="5247827" cy="2451992"/>
          </a:xfrm>
          <a:prstGeom prst="rect">
            <a:avLst/>
          </a:prstGeom>
          <a:solidFill>
            <a:schemeClr val="bg2"/>
          </a:solidFill>
        </p:spPr>
      </p:pic>
      <p:pic>
        <p:nvPicPr>
          <p:cNvPr id="10" name="Content Placeholder 6" descr="A diagram of a diagram&#10;&#10;Description automatically generated">
            <a:extLst>
              <a:ext uri="{FF2B5EF4-FFF2-40B4-BE49-F238E27FC236}">
                <a16:creationId xmlns:a16="http://schemas.microsoft.com/office/drawing/2014/main" id="{70F8F270-0F02-E7D2-9EC7-94A9721FCD2F}"/>
              </a:ext>
            </a:extLst>
          </p:cNvPr>
          <p:cNvPicPr>
            <a:picLocks noChangeAspect="1"/>
          </p:cNvPicPr>
          <p:nvPr/>
        </p:nvPicPr>
        <p:blipFill rotWithShape="1">
          <a:blip r:embed="rId4"/>
          <a:srcRect l="38557" t="5282" r="42527" b="73076"/>
          <a:stretch/>
        </p:blipFill>
        <p:spPr>
          <a:xfrm>
            <a:off x="5226212" y="1648207"/>
            <a:ext cx="1850968" cy="2040119"/>
          </a:xfrm>
          <a:prstGeom prst="rect">
            <a:avLst/>
          </a:prstGeom>
          <a:solidFill>
            <a:schemeClr val="bg2"/>
          </a:solidFill>
        </p:spPr>
      </p:pic>
      <p:pic>
        <p:nvPicPr>
          <p:cNvPr id="11" name="Content Placeholder 6" descr="A diagram of a diagram&#10;&#10;Description automatically generated">
            <a:extLst>
              <a:ext uri="{FF2B5EF4-FFF2-40B4-BE49-F238E27FC236}">
                <a16:creationId xmlns:a16="http://schemas.microsoft.com/office/drawing/2014/main" id="{461E7798-5E2B-DC26-1F23-39369523E6B5}"/>
              </a:ext>
            </a:extLst>
          </p:cNvPr>
          <p:cNvPicPr>
            <a:picLocks noChangeAspect="1"/>
          </p:cNvPicPr>
          <p:nvPr/>
        </p:nvPicPr>
        <p:blipFill rotWithShape="1">
          <a:blip r:embed="rId4"/>
          <a:srcRect l="36641" t="28285" r="40094" b="43624"/>
          <a:stretch/>
        </p:blipFill>
        <p:spPr>
          <a:xfrm>
            <a:off x="7246677" y="1640183"/>
            <a:ext cx="1784715" cy="2075990"/>
          </a:xfrm>
          <a:prstGeom prst="rect">
            <a:avLst/>
          </a:prstGeom>
          <a:solidFill>
            <a:schemeClr val="bg2"/>
          </a:solidFill>
        </p:spPr>
      </p:pic>
    </p:spTree>
    <p:extLst>
      <p:ext uri="{BB962C8B-B14F-4D97-AF65-F5344CB8AC3E}">
        <p14:creationId xmlns:p14="http://schemas.microsoft.com/office/powerpoint/2010/main" val="936088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225BF-2806-5F7F-8765-112B8C9E0E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642443-443C-B8A4-006F-943D46542C99}"/>
              </a:ext>
            </a:extLst>
          </p:cNvPr>
          <p:cNvSpPr>
            <a:spLocks noGrp="1"/>
          </p:cNvSpPr>
          <p:nvPr>
            <p:ph type="title"/>
          </p:nvPr>
        </p:nvSpPr>
        <p:spPr>
          <a:xfrm>
            <a:off x="738575" y="556563"/>
            <a:ext cx="5674409" cy="782591"/>
          </a:xfrm>
        </p:spPr>
        <p:txBody>
          <a:bodyPr/>
          <a:lstStyle/>
          <a:p>
            <a:r>
              <a:rPr lang="en-US" sz="3200" dirty="0"/>
              <a:t>Assembly Code Snippet</a:t>
            </a:r>
          </a:p>
        </p:txBody>
      </p:sp>
      <p:sp>
        <p:nvSpPr>
          <p:cNvPr id="4" name="Text Placeholder 3">
            <a:extLst>
              <a:ext uri="{FF2B5EF4-FFF2-40B4-BE49-F238E27FC236}">
                <a16:creationId xmlns:a16="http://schemas.microsoft.com/office/drawing/2014/main" id="{A7289061-7F2B-360D-A40E-90FADBF925E0}"/>
              </a:ext>
            </a:extLst>
          </p:cNvPr>
          <p:cNvSpPr>
            <a:spLocks noGrp="1"/>
          </p:cNvSpPr>
          <p:nvPr>
            <p:ph type="body" sz="quarter" idx="30"/>
          </p:nvPr>
        </p:nvSpPr>
        <p:spPr/>
        <p:txBody>
          <a:bodyPr/>
          <a:lstStyle/>
          <a:p>
            <a:r>
              <a:rPr lang="en-US" dirty="0"/>
              <a:t> </a:t>
            </a:r>
          </a:p>
          <a:p>
            <a:endParaRPr lang="en-US" dirty="0"/>
          </a:p>
        </p:txBody>
      </p:sp>
      <p:sp>
        <p:nvSpPr>
          <p:cNvPr id="17" name="Footer Placeholder 16">
            <a:extLst>
              <a:ext uri="{FF2B5EF4-FFF2-40B4-BE49-F238E27FC236}">
                <a16:creationId xmlns:a16="http://schemas.microsoft.com/office/drawing/2014/main" id="{B2CDBEEF-F620-0164-6727-32FA6EAB5EE8}"/>
              </a:ext>
            </a:extLst>
          </p:cNvPr>
          <p:cNvSpPr>
            <a:spLocks noGrp="1"/>
          </p:cNvSpPr>
          <p:nvPr>
            <p:ph type="ftr" sz="quarter" idx="11"/>
          </p:nvPr>
        </p:nvSpPr>
        <p:spPr/>
        <p:txBody>
          <a:bodyPr/>
          <a:lstStyle/>
          <a:p>
            <a:r>
              <a:rPr lang="en-US" dirty="0"/>
              <a:t>Team Amber</a:t>
            </a:r>
          </a:p>
        </p:txBody>
      </p:sp>
      <p:sp>
        <p:nvSpPr>
          <p:cNvPr id="18" name="Slide Number Placeholder 17">
            <a:extLst>
              <a:ext uri="{FF2B5EF4-FFF2-40B4-BE49-F238E27FC236}">
                <a16:creationId xmlns:a16="http://schemas.microsoft.com/office/drawing/2014/main" id="{5A6319ED-1ECE-F830-3792-C1708D458629}"/>
              </a:ext>
            </a:extLst>
          </p:cNvPr>
          <p:cNvSpPr>
            <a:spLocks noGrp="1"/>
          </p:cNvSpPr>
          <p:nvPr>
            <p:ph type="sldNum" sz="quarter" idx="12"/>
          </p:nvPr>
        </p:nvSpPr>
        <p:spPr/>
        <p:txBody>
          <a:bodyPr/>
          <a:lstStyle/>
          <a:p>
            <a:fld id="{FE024F78-56A6-7740-B68D-8D4D026EDF3F}" type="slidenum">
              <a:rPr lang="en-US" smtClean="0"/>
              <a:pPr/>
              <a:t>12</a:t>
            </a:fld>
            <a:endParaRPr lang="en-US" dirty="0"/>
          </a:p>
        </p:txBody>
      </p:sp>
      <p:pic>
        <p:nvPicPr>
          <p:cNvPr id="8" name="Picture 7">
            <a:extLst>
              <a:ext uri="{FF2B5EF4-FFF2-40B4-BE49-F238E27FC236}">
                <a16:creationId xmlns:a16="http://schemas.microsoft.com/office/drawing/2014/main" id="{154C13EF-011A-593D-6C43-6DEDF4E75612}"/>
              </a:ext>
            </a:extLst>
          </p:cNvPr>
          <p:cNvPicPr>
            <a:picLocks noChangeAspect="1"/>
          </p:cNvPicPr>
          <p:nvPr/>
        </p:nvPicPr>
        <p:blipFill rotWithShape="1">
          <a:blip r:embed="rId2"/>
          <a:srcRect l="19987" t="24916"/>
          <a:stretch/>
        </p:blipFill>
        <p:spPr>
          <a:xfrm>
            <a:off x="938769" y="2454132"/>
            <a:ext cx="2637011" cy="3088651"/>
          </a:xfrm>
          <a:prstGeom prst="rect">
            <a:avLst/>
          </a:prstGeom>
        </p:spPr>
      </p:pic>
    </p:spTree>
    <p:extLst>
      <p:ext uri="{BB962C8B-B14F-4D97-AF65-F5344CB8AC3E}">
        <p14:creationId xmlns:p14="http://schemas.microsoft.com/office/powerpoint/2010/main" val="3984599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B2879-C57C-691D-34C4-C0B4D4DE3A55}"/>
              </a:ext>
            </a:extLst>
          </p:cNvPr>
          <p:cNvSpPr>
            <a:spLocks noGrp="1"/>
          </p:cNvSpPr>
          <p:nvPr>
            <p:ph type="title"/>
          </p:nvPr>
        </p:nvSpPr>
        <p:spPr/>
        <p:txBody>
          <a:bodyPr/>
          <a:lstStyle/>
          <a:p>
            <a:pPr algn="l"/>
            <a:r>
              <a:rPr lang="en-US" sz="3200" dirty="0"/>
              <a:t>Unique Design Aspects</a:t>
            </a:r>
          </a:p>
        </p:txBody>
      </p:sp>
      <p:sp>
        <p:nvSpPr>
          <p:cNvPr id="3" name="Text Placeholder 2">
            <a:extLst>
              <a:ext uri="{FF2B5EF4-FFF2-40B4-BE49-F238E27FC236}">
                <a16:creationId xmlns:a16="http://schemas.microsoft.com/office/drawing/2014/main" id="{76A8151C-1B89-BAA5-D68B-32BE636C56CE}"/>
              </a:ext>
            </a:extLst>
          </p:cNvPr>
          <p:cNvSpPr>
            <a:spLocks noGrp="1"/>
          </p:cNvSpPr>
          <p:nvPr>
            <p:ph type="body" sz="quarter" idx="30"/>
          </p:nvPr>
        </p:nvSpPr>
        <p:spPr>
          <a:xfrm>
            <a:off x="912582" y="1788923"/>
            <a:ext cx="3953594" cy="509671"/>
          </a:xfrm>
        </p:spPr>
        <p:txBody>
          <a:bodyPr/>
          <a:lstStyle/>
          <a:p>
            <a:r>
              <a:rPr lang="en-US" dirty="0">
                <a:solidFill>
                  <a:schemeClr val="bg1"/>
                </a:solidFill>
              </a:rPr>
              <a:t>Status Register</a:t>
            </a:r>
          </a:p>
        </p:txBody>
      </p:sp>
      <p:sp>
        <p:nvSpPr>
          <p:cNvPr id="4" name="Text Placeholder 3">
            <a:extLst>
              <a:ext uri="{FF2B5EF4-FFF2-40B4-BE49-F238E27FC236}">
                <a16:creationId xmlns:a16="http://schemas.microsoft.com/office/drawing/2014/main" id="{C5154C38-0AFF-44EE-2334-84CF472577B7}"/>
              </a:ext>
            </a:extLst>
          </p:cNvPr>
          <p:cNvSpPr>
            <a:spLocks noGrp="1"/>
          </p:cNvSpPr>
          <p:nvPr>
            <p:ph type="body" sz="quarter" idx="32"/>
          </p:nvPr>
        </p:nvSpPr>
        <p:spPr>
          <a:xfrm>
            <a:off x="5896181" y="1775278"/>
            <a:ext cx="3911982" cy="523316"/>
          </a:xfrm>
        </p:spPr>
        <p:txBody>
          <a:bodyPr/>
          <a:lstStyle/>
          <a:p>
            <a:r>
              <a:rPr lang="en-US" dirty="0">
                <a:solidFill>
                  <a:schemeClr val="bg1"/>
                </a:solidFill>
              </a:rPr>
              <a:t>Assembler</a:t>
            </a:r>
          </a:p>
        </p:txBody>
      </p:sp>
      <p:sp>
        <p:nvSpPr>
          <p:cNvPr id="5" name="Content Placeholder 4">
            <a:extLst>
              <a:ext uri="{FF2B5EF4-FFF2-40B4-BE49-F238E27FC236}">
                <a16:creationId xmlns:a16="http://schemas.microsoft.com/office/drawing/2014/main" id="{F59B89E3-5CC2-22D7-3E7D-459290C63E6A}"/>
              </a:ext>
            </a:extLst>
          </p:cNvPr>
          <p:cNvSpPr>
            <a:spLocks noGrp="1"/>
          </p:cNvSpPr>
          <p:nvPr>
            <p:ph sz="quarter" idx="35"/>
          </p:nvPr>
        </p:nvSpPr>
        <p:spPr>
          <a:xfrm>
            <a:off x="620751" y="2307667"/>
            <a:ext cx="3911982" cy="3071412"/>
          </a:xfrm>
        </p:spPr>
        <p:txBody>
          <a:bodyPr/>
          <a:lstStyle/>
          <a:p>
            <a:r>
              <a:rPr lang="en-US" dirty="0">
                <a:latin typeface="Biome (Headings)"/>
              </a:rPr>
              <a:t>Wanted to implement conditionals with limited instruction set efficiently</a:t>
            </a:r>
          </a:p>
          <a:p>
            <a:r>
              <a:rPr lang="en-US" dirty="0">
                <a:latin typeface="Biome (Headings)"/>
              </a:rPr>
              <a:t>SR is a 2-bit register that holds comparison codes</a:t>
            </a:r>
          </a:p>
          <a:p>
            <a:r>
              <a:rPr lang="en-US" dirty="0">
                <a:latin typeface="Biome (Headings)"/>
              </a:rPr>
              <a:t>If comparison codes match the program branches otherwise the processor does not branch</a:t>
            </a:r>
          </a:p>
        </p:txBody>
      </p:sp>
      <p:sp>
        <p:nvSpPr>
          <p:cNvPr id="6" name="Content Placeholder 5">
            <a:extLst>
              <a:ext uri="{FF2B5EF4-FFF2-40B4-BE49-F238E27FC236}">
                <a16:creationId xmlns:a16="http://schemas.microsoft.com/office/drawing/2014/main" id="{E25AEF1F-4A3B-C778-CCC9-560044CA60F7}"/>
              </a:ext>
            </a:extLst>
          </p:cNvPr>
          <p:cNvSpPr>
            <a:spLocks noGrp="1"/>
          </p:cNvSpPr>
          <p:nvPr>
            <p:ph sz="quarter" idx="36"/>
          </p:nvPr>
        </p:nvSpPr>
        <p:spPr>
          <a:xfrm>
            <a:off x="5656232" y="2307667"/>
            <a:ext cx="3911982" cy="3071412"/>
          </a:xfrm>
        </p:spPr>
        <p:txBody>
          <a:bodyPr/>
          <a:lstStyle/>
          <a:p>
            <a:r>
              <a:rPr lang="en-US" dirty="0">
                <a:latin typeface="Biome (Headings)"/>
              </a:rPr>
              <a:t>This was a key extra feature</a:t>
            </a:r>
          </a:p>
          <a:p>
            <a:r>
              <a:rPr lang="en-US" dirty="0">
                <a:latin typeface="Biome (Headings)"/>
              </a:rPr>
              <a:t>Made for efficient debugging of our project code</a:t>
            </a:r>
          </a:p>
          <a:p>
            <a:r>
              <a:rPr lang="en-US" dirty="0">
                <a:latin typeface="Biome (Headings)"/>
              </a:rPr>
              <a:t>Manually assembles the program every time you make an edit.</a:t>
            </a:r>
          </a:p>
          <a:p>
            <a:r>
              <a:rPr lang="en-US" dirty="0">
                <a:latin typeface="Biome (Headings)"/>
              </a:rPr>
              <a:t>Written in python3</a:t>
            </a:r>
          </a:p>
        </p:txBody>
      </p:sp>
      <p:sp>
        <p:nvSpPr>
          <p:cNvPr id="7" name="Footer Placeholder 6">
            <a:extLst>
              <a:ext uri="{FF2B5EF4-FFF2-40B4-BE49-F238E27FC236}">
                <a16:creationId xmlns:a16="http://schemas.microsoft.com/office/drawing/2014/main" id="{92631F03-1DE5-EF43-CB4F-357D1DDC197A}"/>
              </a:ext>
            </a:extLst>
          </p:cNvPr>
          <p:cNvSpPr>
            <a:spLocks noGrp="1"/>
          </p:cNvSpPr>
          <p:nvPr>
            <p:ph type="ftr" sz="quarter" idx="11"/>
          </p:nvPr>
        </p:nvSpPr>
        <p:spPr/>
        <p:txBody>
          <a:bodyPr/>
          <a:lstStyle/>
          <a:p>
            <a:r>
              <a:rPr lang="en-US" dirty="0"/>
              <a:t>Team Amber</a:t>
            </a:r>
          </a:p>
        </p:txBody>
      </p:sp>
      <p:sp>
        <p:nvSpPr>
          <p:cNvPr id="8" name="Slide Number Placeholder 7">
            <a:extLst>
              <a:ext uri="{FF2B5EF4-FFF2-40B4-BE49-F238E27FC236}">
                <a16:creationId xmlns:a16="http://schemas.microsoft.com/office/drawing/2014/main" id="{0B850B5E-4C0F-D70D-4436-F0FAE810E0AC}"/>
              </a:ext>
            </a:extLst>
          </p:cNvPr>
          <p:cNvSpPr>
            <a:spLocks noGrp="1"/>
          </p:cNvSpPr>
          <p:nvPr>
            <p:ph type="sldNum" sz="quarter" idx="12"/>
          </p:nvPr>
        </p:nvSpPr>
        <p:spPr/>
        <p:txBody>
          <a:bodyPr/>
          <a:lstStyle/>
          <a:p>
            <a:fld id="{FE024F78-56A6-7740-B68D-8D4D026EDF3F}" type="slidenum">
              <a:rPr lang="en-US" smtClean="0"/>
              <a:pPr/>
              <a:t>13</a:t>
            </a:fld>
            <a:endParaRPr lang="en-US" dirty="0"/>
          </a:p>
        </p:txBody>
      </p:sp>
      <p:pic>
        <p:nvPicPr>
          <p:cNvPr id="10" name="Picture 9">
            <a:extLst>
              <a:ext uri="{FF2B5EF4-FFF2-40B4-BE49-F238E27FC236}">
                <a16:creationId xmlns:a16="http://schemas.microsoft.com/office/drawing/2014/main" id="{715B8BB9-1C08-2AAA-1ACC-602A60BFE9FF}"/>
              </a:ext>
            </a:extLst>
          </p:cNvPr>
          <p:cNvPicPr>
            <a:picLocks noChangeAspect="1"/>
          </p:cNvPicPr>
          <p:nvPr/>
        </p:nvPicPr>
        <p:blipFill>
          <a:blip r:embed="rId2"/>
          <a:stretch>
            <a:fillRect/>
          </a:stretch>
        </p:blipFill>
        <p:spPr>
          <a:xfrm>
            <a:off x="912582" y="4737555"/>
            <a:ext cx="2485278" cy="1301193"/>
          </a:xfrm>
          <a:prstGeom prst="rect">
            <a:avLst/>
          </a:prstGeom>
        </p:spPr>
      </p:pic>
    </p:spTree>
    <p:extLst>
      <p:ext uri="{BB962C8B-B14F-4D97-AF65-F5344CB8AC3E}">
        <p14:creationId xmlns:p14="http://schemas.microsoft.com/office/powerpoint/2010/main" val="3922867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6">
                                            <p:txEl>
                                              <p:pRg st="0" end="0"/>
                                            </p:txEl>
                                          </p:spTgt>
                                        </p:tgtEl>
                                        <p:attrNameLst>
                                          <p:attrName>style.visibility</p:attrName>
                                        </p:attrNameLst>
                                      </p:cBhvr>
                                      <p:to>
                                        <p:strVal val="visible"/>
                                      </p:to>
                                    </p:set>
                                    <p:anim calcmode="lin" valueType="num">
                                      <p:cBhvr additive="base">
                                        <p:cTn id="29"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
                                            <p:txEl>
                                              <p:pRg st="0" end="0"/>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6">
                                            <p:txEl>
                                              <p:pRg st="1" end="1"/>
                                            </p:txEl>
                                          </p:spTgt>
                                        </p:tgtEl>
                                        <p:attrNameLst>
                                          <p:attrName>style.visibility</p:attrName>
                                        </p:attrNameLst>
                                      </p:cBhvr>
                                      <p:to>
                                        <p:strVal val="visible"/>
                                      </p:to>
                                    </p:set>
                                    <p:anim calcmode="lin" valueType="num">
                                      <p:cBhvr additive="base">
                                        <p:cTn id="3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6">
                                            <p:txEl>
                                              <p:pRg st="1" end="1"/>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6">
                                            <p:txEl>
                                              <p:pRg st="2" end="2"/>
                                            </p:txEl>
                                          </p:spTgt>
                                        </p:tgtEl>
                                        <p:attrNameLst>
                                          <p:attrName>style.visibility</p:attrName>
                                        </p:attrNameLst>
                                      </p:cBhvr>
                                      <p:to>
                                        <p:strVal val="visible"/>
                                      </p:to>
                                    </p:set>
                                    <p:anim calcmode="lin" valueType="num">
                                      <p:cBhvr additive="base">
                                        <p:cTn id="3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
                                            <p:txEl>
                                              <p:pRg st="2" end="2"/>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6">
                                            <p:txEl>
                                              <p:pRg st="3" end="3"/>
                                            </p:txEl>
                                          </p:spTgt>
                                        </p:tgtEl>
                                        <p:attrNameLst>
                                          <p:attrName>style.visibility</p:attrName>
                                        </p:attrNameLst>
                                      </p:cBhvr>
                                      <p:to>
                                        <p:strVal val="visible"/>
                                      </p:to>
                                    </p:set>
                                    <p:anim calcmode="lin" valueType="num">
                                      <p:cBhvr additive="base">
                                        <p:cTn id="41"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9F532B-9712-8B33-14FA-C09ECA66A3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5AD4E5-833E-5A94-0E94-5DCFFA39D8D2}"/>
              </a:ext>
            </a:extLst>
          </p:cNvPr>
          <p:cNvSpPr>
            <a:spLocks noGrp="1"/>
          </p:cNvSpPr>
          <p:nvPr>
            <p:ph type="title"/>
          </p:nvPr>
        </p:nvSpPr>
        <p:spPr>
          <a:xfrm>
            <a:off x="938769" y="556563"/>
            <a:ext cx="5674409" cy="782591"/>
          </a:xfrm>
        </p:spPr>
        <p:txBody>
          <a:bodyPr/>
          <a:lstStyle/>
          <a:p>
            <a:r>
              <a:rPr lang="en-US" sz="3200" dirty="0"/>
              <a:t>Biggest Challenges</a:t>
            </a:r>
          </a:p>
        </p:txBody>
      </p:sp>
      <p:sp>
        <p:nvSpPr>
          <p:cNvPr id="4" name="Text Placeholder 3">
            <a:extLst>
              <a:ext uri="{FF2B5EF4-FFF2-40B4-BE49-F238E27FC236}">
                <a16:creationId xmlns:a16="http://schemas.microsoft.com/office/drawing/2014/main" id="{BEBF0CDE-5432-D246-1F65-EA08C688693A}"/>
              </a:ext>
            </a:extLst>
          </p:cNvPr>
          <p:cNvSpPr>
            <a:spLocks noGrp="1"/>
          </p:cNvSpPr>
          <p:nvPr>
            <p:ph type="body" sz="quarter" idx="30"/>
          </p:nvPr>
        </p:nvSpPr>
        <p:spPr/>
        <p:txBody>
          <a:bodyPr/>
          <a:lstStyle/>
          <a:p>
            <a:r>
              <a:rPr lang="en-US" dirty="0"/>
              <a:t> </a:t>
            </a:r>
          </a:p>
          <a:p>
            <a:endParaRPr lang="en-US" dirty="0"/>
          </a:p>
        </p:txBody>
      </p:sp>
      <p:sp>
        <p:nvSpPr>
          <p:cNvPr id="3" name="Text Placeholder 2">
            <a:extLst>
              <a:ext uri="{FF2B5EF4-FFF2-40B4-BE49-F238E27FC236}">
                <a16:creationId xmlns:a16="http://schemas.microsoft.com/office/drawing/2014/main" id="{A6957480-9017-7E22-A05B-07D575C1FB5C}"/>
              </a:ext>
            </a:extLst>
          </p:cNvPr>
          <p:cNvSpPr>
            <a:spLocks noGrp="1"/>
          </p:cNvSpPr>
          <p:nvPr>
            <p:ph type="body" sz="quarter" idx="28"/>
          </p:nvPr>
        </p:nvSpPr>
        <p:spPr>
          <a:xfrm>
            <a:off x="1025624" y="2667317"/>
            <a:ext cx="6888665" cy="3569969"/>
          </a:xfrm>
        </p:spPr>
        <p:txBody>
          <a:bodyPr/>
          <a:lstStyle/>
          <a:p>
            <a:r>
              <a:rPr lang="en-US" dirty="0" err="1">
                <a:latin typeface="Biome (Headings)"/>
              </a:rPr>
              <a:t>Elenaor’s</a:t>
            </a:r>
            <a:r>
              <a:rPr lang="en-US" dirty="0">
                <a:latin typeface="Biome (Headings)"/>
              </a:rPr>
              <a:t> </a:t>
            </a:r>
            <a:r>
              <a:rPr lang="en-US" dirty="0" err="1">
                <a:latin typeface="Biome (Headings)"/>
              </a:rPr>
              <a:t>Modelsim</a:t>
            </a:r>
            <a:r>
              <a:rPr lang="en-US" dirty="0">
                <a:latin typeface="Biome (Headings)"/>
              </a:rPr>
              <a:t> does not work, could not be fixed by professors nor EIT</a:t>
            </a:r>
          </a:p>
          <a:p>
            <a:r>
              <a:rPr lang="en-US" dirty="0">
                <a:latin typeface="Biome (Headings)"/>
              </a:rPr>
              <a:t>Two student athletes, a theatre group, ROTC student so busy schedules for meeting</a:t>
            </a:r>
          </a:p>
          <a:p>
            <a:r>
              <a:rPr lang="en-US" dirty="0">
                <a:latin typeface="Biome (Headings)"/>
              </a:rPr>
              <a:t>Did not stick with original integration plan so faced a lot more debugging than we might have had to deal with.</a:t>
            </a:r>
          </a:p>
          <a:p>
            <a:r>
              <a:rPr lang="en-US" dirty="0">
                <a:latin typeface="Biome (Headings)"/>
              </a:rPr>
              <a:t>Missing fundamental hardware/ctrl bits</a:t>
            </a:r>
          </a:p>
          <a:p>
            <a:r>
              <a:rPr lang="en-US" dirty="0">
                <a:latin typeface="Biome (Headings)"/>
              </a:rPr>
              <a:t>Transparency with deadlines</a:t>
            </a:r>
          </a:p>
          <a:p>
            <a:endParaRPr lang="en-US" dirty="0"/>
          </a:p>
          <a:p>
            <a:endParaRPr lang="en-US" dirty="0"/>
          </a:p>
          <a:p>
            <a:endParaRPr lang="en-US" dirty="0"/>
          </a:p>
          <a:p>
            <a:endParaRPr lang="en-US" dirty="0"/>
          </a:p>
          <a:p>
            <a:endParaRPr lang="en-US" dirty="0"/>
          </a:p>
          <a:p>
            <a:endParaRPr lang="en-US" dirty="0"/>
          </a:p>
        </p:txBody>
      </p:sp>
      <p:sp>
        <p:nvSpPr>
          <p:cNvPr id="17" name="Footer Placeholder 16">
            <a:extLst>
              <a:ext uri="{FF2B5EF4-FFF2-40B4-BE49-F238E27FC236}">
                <a16:creationId xmlns:a16="http://schemas.microsoft.com/office/drawing/2014/main" id="{70015C3D-8346-0286-EE03-33E1F823A3B5}"/>
              </a:ext>
            </a:extLst>
          </p:cNvPr>
          <p:cNvSpPr>
            <a:spLocks noGrp="1"/>
          </p:cNvSpPr>
          <p:nvPr>
            <p:ph type="ftr" sz="quarter" idx="11"/>
          </p:nvPr>
        </p:nvSpPr>
        <p:spPr/>
        <p:txBody>
          <a:bodyPr/>
          <a:lstStyle/>
          <a:p>
            <a:r>
              <a:rPr lang="en-US" dirty="0"/>
              <a:t>Team Amber</a:t>
            </a:r>
          </a:p>
        </p:txBody>
      </p:sp>
      <p:sp>
        <p:nvSpPr>
          <p:cNvPr id="18" name="Slide Number Placeholder 17">
            <a:extLst>
              <a:ext uri="{FF2B5EF4-FFF2-40B4-BE49-F238E27FC236}">
                <a16:creationId xmlns:a16="http://schemas.microsoft.com/office/drawing/2014/main" id="{5105CB06-7034-985F-395C-DD0BF5A67F50}"/>
              </a:ext>
            </a:extLst>
          </p:cNvPr>
          <p:cNvSpPr>
            <a:spLocks noGrp="1"/>
          </p:cNvSpPr>
          <p:nvPr>
            <p:ph type="sldNum" sz="quarter" idx="12"/>
          </p:nvPr>
        </p:nvSpPr>
        <p:spPr/>
        <p:txBody>
          <a:bodyPr/>
          <a:lstStyle/>
          <a:p>
            <a:fld id="{FE024F78-56A6-7740-B68D-8D4D026EDF3F}" type="slidenum">
              <a:rPr lang="en-US" smtClean="0"/>
              <a:pPr/>
              <a:t>14</a:t>
            </a:fld>
            <a:endParaRPr lang="en-US" dirty="0"/>
          </a:p>
        </p:txBody>
      </p:sp>
    </p:spTree>
    <p:extLst>
      <p:ext uri="{BB962C8B-B14F-4D97-AF65-F5344CB8AC3E}">
        <p14:creationId xmlns:p14="http://schemas.microsoft.com/office/powerpoint/2010/main" val="789016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51511F-FC92-8784-5CFC-BC3C7B686C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CF8F4-3105-F168-0C72-00A28911921A}"/>
              </a:ext>
            </a:extLst>
          </p:cNvPr>
          <p:cNvSpPr>
            <a:spLocks noGrp="1"/>
          </p:cNvSpPr>
          <p:nvPr>
            <p:ph type="title"/>
          </p:nvPr>
        </p:nvSpPr>
        <p:spPr>
          <a:xfrm>
            <a:off x="938769" y="947858"/>
            <a:ext cx="7060756" cy="782591"/>
          </a:xfrm>
        </p:spPr>
        <p:txBody>
          <a:bodyPr/>
          <a:lstStyle/>
          <a:p>
            <a:r>
              <a:rPr lang="en-US" sz="3200" dirty="0"/>
              <a:t>Good Aspects of the Project</a:t>
            </a:r>
          </a:p>
        </p:txBody>
      </p:sp>
      <p:sp>
        <p:nvSpPr>
          <p:cNvPr id="4" name="Text Placeholder 3">
            <a:extLst>
              <a:ext uri="{FF2B5EF4-FFF2-40B4-BE49-F238E27FC236}">
                <a16:creationId xmlns:a16="http://schemas.microsoft.com/office/drawing/2014/main" id="{351B3397-6748-5061-430F-EC6194A1A496}"/>
              </a:ext>
            </a:extLst>
          </p:cNvPr>
          <p:cNvSpPr>
            <a:spLocks noGrp="1"/>
          </p:cNvSpPr>
          <p:nvPr>
            <p:ph type="body" sz="quarter" idx="30"/>
          </p:nvPr>
        </p:nvSpPr>
        <p:spPr/>
        <p:txBody>
          <a:bodyPr/>
          <a:lstStyle/>
          <a:p>
            <a:r>
              <a:rPr lang="en-US" dirty="0"/>
              <a:t> </a:t>
            </a:r>
          </a:p>
          <a:p>
            <a:endParaRPr lang="en-US" dirty="0"/>
          </a:p>
        </p:txBody>
      </p:sp>
      <p:sp>
        <p:nvSpPr>
          <p:cNvPr id="3" name="Text Placeholder 2">
            <a:extLst>
              <a:ext uri="{FF2B5EF4-FFF2-40B4-BE49-F238E27FC236}">
                <a16:creationId xmlns:a16="http://schemas.microsoft.com/office/drawing/2014/main" id="{9A3C7997-863A-904C-BB42-DD8CC34BFF06}"/>
              </a:ext>
            </a:extLst>
          </p:cNvPr>
          <p:cNvSpPr>
            <a:spLocks noGrp="1"/>
          </p:cNvSpPr>
          <p:nvPr>
            <p:ph type="body" sz="quarter" idx="28"/>
          </p:nvPr>
        </p:nvSpPr>
        <p:spPr>
          <a:xfrm>
            <a:off x="938769" y="2497060"/>
            <a:ext cx="6888665" cy="2241805"/>
          </a:xfrm>
        </p:spPr>
        <p:txBody>
          <a:bodyPr/>
          <a:lstStyle/>
          <a:p>
            <a:r>
              <a:rPr lang="en-US" dirty="0">
                <a:latin typeface="Biome (Headings)"/>
              </a:rPr>
              <a:t>Assembler</a:t>
            </a:r>
          </a:p>
          <a:p>
            <a:r>
              <a:rPr lang="en-US" dirty="0">
                <a:latin typeface="Biome (Headings)"/>
              </a:rPr>
              <a:t>Design Document Organization</a:t>
            </a:r>
          </a:p>
          <a:p>
            <a:r>
              <a:rPr lang="en-US" dirty="0">
                <a:latin typeface="Biome (Headings)"/>
              </a:rPr>
              <a:t>Frequent use of Team </a:t>
            </a:r>
            <a:r>
              <a:rPr lang="en-US" dirty="0" err="1">
                <a:latin typeface="Biome (Headings)"/>
              </a:rPr>
              <a:t>Groupchat</a:t>
            </a:r>
            <a:endParaRPr lang="en-US" dirty="0">
              <a:latin typeface="Biome (Headings)"/>
            </a:endParaRPr>
          </a:p>
          <a:p>
            <a:r>
              <a:rPr lang="en-US" dirty="0">
                <a:latin typeface="Biome (Headings)"/>
              </a:rPr>
              <a:t>Task Manager to delegate tasks for integration</a:t>
            </a:r>
          </a:p>
          <a:p>
            <a:r>
              <a:rPr lang="en-US" dirty="0">
                <a:latin typeface="Biome (Headings)"/>
              </a:rPr>
              <a:t>Use Verilog Documentation from Labs</a:t>
            </a:r>
          </a:p>
          <a:p>
            <a:r>
              <a:rPr lang="en-US" dirty="0">
                <a:latin typeface="Biome (Headings)"/>
              </a:rPr>
              <a:t>While we struggled with communication in the beginning towards the end we have gotten much better as a group</a:t>
            </a:r>
          </a:p>
          <a:p>
            <a:r>
              <a:rPr lang="en-US" dirty="0">
                <a:latin typeface="Biome (Headings)"/>
              </a:rPr>
              <a:t>Rigorous Testing of Stages</a:t>
            </a:r>
          </a:p>
        </p:txBody>
      </p:sp>
      <p:sp>
        <p:nvSpPr>
          <p:cNvPr id="17" name="Footer Placeholder 16">
            <a:extLst>
              <a:ext uri="{FF2B5EF4-FFF2-40B4-BE49-F238E27FC236}">
                <a16:creationId xmlns:a16="http://schemas.microsoft.com/office/drawing/2014/main" id="{7BE138CF-CB40-D104-FC4A-E63295E23D08}"/>
              </a:ext>
            </a:extLst>
          </p:cNvPr>
          <p:cNvSpPr>
            <a:spLocks noGrp="1"/>
          </p:cNvSpPr>
          <p:nvPr>
            <p:ph type="ftr" sz="quarter" idx="11"/>
          </p:nvPr>
        </p:nvSpPr>
        <p:spPr/>
        <p:txBody>
          <a:bodyPr/>
          <a:lstStyle/>
          <a:p>
            <a:r>
              <a:rPr lang="en-US" dirty="0"/>
              <a:t>Team Amber</a:t>
            </a:r>
          </a:p>
        </p:txBody>
      </p:sp>
      <p:sp>
        <p:nvSpPr>
          <p:cNvPr id="18" name="Slide Number Placeholder 17">
            <a:extLst>
              <a:ext uri="{FF2B5EF4-FFF2-40B4-BE49-F238E27FC236}">
                <a16:creationId xmlns:a16="http://schemas.microsoft.com/office/drawing/2014/main" id="{69A40CF2-C43C-6741-A50E-77762F65582B}"/>
              </a:ext>
            </a:extLst>
          </p:cNvPr>
          <p:cNvSpPr>
            <a:spLocks noGrp="1"/>
          </p:cNvSpPr>
          <p:nvPr>
            <p:ph type="sldNum" sz="quarter" idx="12"/>
          </p:nvPr>
        </p:nvSpPr>
        <p:spPr/>
        <p:txBody>
          <a:bodyPr/>
          <a:lstStyle/>
          <a:p>
            <a:fld id="{FE024F78-56A6-7740-B68D-8D4D026EDF3F}" type="slidenum">
              <a:rPr lang="en-US" smtClean="0"/>
              <a:pPr/>
              <a:t>15</a:t>
            </a:fld>
            <a:endParaRPr lang="en-US" dirty="0"/>
          </a:p>
        </p:txBody>
      </p:sp>
    </p:spTree>
    <p:extLst>
      <p:ext uri="{BB962C8B-B14F-4D97-AF65-F5344CB8AC3E}">
        <p14:creationId xmlns:p14="http://schemas.microsoft.com/office/powerpoint/2010/main" val="686001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368E48-46E3-3C40-ECC4-8E0E2F7C8E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FA4EDB-ED2C-9C05-C51B-B6382034AAAF}"/>
              </a:ext>
            </a:extLst>
          </p:cNvPr>
          <p:cNvSpPr>
            <a:spLocks noGrp="1"/>
          </p:cNvSpPr>
          <p:nvPr>
            <p:ph type="title"/>
          </p:nvPr>
        </p:nvSpPr>
        <p:spPr>
          <a:xfrm>
            <a:off x="938769" y="947858"/>
            <a:ext cx="7060756" cy="782591"/>
          </a:xfrm>
        </p:spPr>
        <p:txBody>
          <a:bodyPr/>
          <a:lstStyle/>
          <a:p>
            <a:r>
              <a:rPr lang="en-US" sz="3200" dirty="0"/>
              <a:t>Things we wished we did</a:t>
            </a:r>
          </a:p>
        </p:txBody>
      </p:sp>
      <p:sp>
        <p:nvSpPr>
          <p:cNvPr id="4" name="Text Placeholder 3">
            <a:extLst>
              <a:ext uri="{FF2B5EF4-FFF2-40B4-BE49-F238E27FC236}">
                <a16:creationId xmlns:a16="http://schemas.microsoft.com/office/drawing/2014/main" id="{A85625B5-D078-CD31-4DF4-73A865D65819}"/>
              </a:ext>
            </a:extLst>
          </p:cNvPr>
          <p:cNvSpPr>
            <a:spLocks noGrp="1"/>
          </p:cNvSpPr>
          <p:nvPr>
            <p:ph type="body" sz="quarter" idx="30"/>
          </p:nvPr>
        </p:nvSpPr>
        <p:spPr/>
        <p:txBody>
          <a:bodyPr/>
          <a:lstStyle/>
          <a:p>
            <a:r>
              <a:rPr lang="en-US" dirty="0"/>
              <a:t> </a:t>
            </a:r>
          </a:p>
          <a:p>
            <a:endParaRPr lang="en-US" dirty="0"/>
          </a:p>
        </p:txBody>
      </p:sp>
      <p:sp>
        <p:nvSpPr>
          <p:cNvPr id="17" name="Footer Placeholder 16">
            <a:extLst>
              <a:ext uri="{FF2B5EF4-FFF2-40B4-BE49-F238E27FC236}">
                <a16:creationId xmlns:a16="http://schemas.microsoft.com/office/drawing/2014/main" id="{1A0F48DE-51B8-BC0A-E0D6-49176EBBE8FC}"/>
              </a:ext>
            </a:extLst>
          </p:cNvPr>
          <p:cNvSpPr>
            <a:spLocks noGrp="1"/>
          </p:cNvSpPr>
          <p:nvPr>
            <p:ph type="ftr" sz="quarter" idx="11"/>
          </p:nvPr>
        </p:nvSpPr>
        <p:spPr/>
        <p:txBody>
          <a:bodyPr/>
          <a:lstStyle/>
          <a:p>
            <a:r>
              <a:rPr lang="en-US" dirty="0"/>
              <a:t>Team Amber</a:t>
            </a:r>
          </a:p>
        </p:txBody>
      </p:sp>
      <p:sp>
        <p:nvSpPr>
          <p:cNvPr id="18" name="Slide Number Placeholder 17">
            <a:extLst>
              <a:ext uri="{FF2B5EF4-FFF2-40B4-BE49-F238E27FC236}">
                <a16:creationId xmlns:a16="http://schemas.microsoft.com/office/drawing/2014/main" id="{4DB5F39F-6BD0-38FB-A3F3-2C612434C837}"/>
              </a:ext>
            </a:extLst>
          </p:cNvPr>
          <p:cNvSpPr>
            <a:spLocks noGrp="1"/>
          </p:cNvSpPr>
          <p:nvPr>
            <p:ph type="sldNum" sz="quarter" idx="12"/>
          </p:nvPr>
        </p:nvSpPr>
        <p:spPr/>
        <p:txBody>
          <a:bodyPr/>
          <a:lstStyle/>
          <a:p>
            <a:fld id="{FE024F78-56A6-7740-B68D-8D4D026EDF3F}" type="slidenum">
              <a:rPr lang="en-US" smtClean="0"/>
              <a:pPr/>
              <a:t>16</a:t>
            </a:fld>
            <a:endParaRPr lang="en-US" dirty="0"/>
          </a:p>
        </p:txBody>
      </p:sp>
      <p:sp>
        <p:nvSpPr>
          <p:cNvPr id="5" name="Text Placeholder 2">
            <a:extLst>
              <a:ext uri="{FF2B5EF4-FFF2-40B4-BE49-F238E27FC236}">
                <a16:creationId xmlns:a16="http://schemas.microsoft.com/office/drawing/2014/main" id="{DE8E4C29-81AC-5B5A-6B68-029FE52A999A}"/>
              </a:ext>
            </a:extLst>
          </p:cNvPr>
          <p:cNvSpPr>
            <a:spLocks noGrp="1"/>
          </p:cNvSpPr>
          <p:nvPr>
            <p:ph type="body" sz="quarter" idx="28"/>
          </p:nvPr>
        </p:nvSpPr>
        <p:spPr>
          <a:xfrm>
            <a:off x="938769" y="2497060"/>
            <a:ext cx="6888665" cy="2241805"/>
          </a:xfrm>
        </p:spPr>
        <p:txBody>
          <a:bodyPr/>
          <a:lstStyle/>
          <a:p>
            <a:r>
              <a:rPr lang="en-US" dirty="0">
                <a:latin typeface="Biome (Headings)"/>
              </a:rPr>
              <a:t>Implemented the </a:t>
            </a:r>
            <a:r>
              <a:rPr lang="en-US" dirty="0" err="1">
                <a:latin typeface="Biome (Headings)"/>
              </a:rPr>
              <a:t>Subleq</a:t>
            </a:r>
            <a:r>
              <a:rPr lang="en-US" dirty="0">
                <a:latin typeface="Biome (Headings)"/>
              </a:rPr>
              <a:t> Code Shown in Class</a:t>
            </a:r>
          </a:p>
          <a:p>
            <a:r>
              <a:rPr lang="en-US" dirty="0">
                <a:latin typeface="Biome (Headings)"/>
              </a:rPr>
              <a:t>Tested each of our instructions more rigorously earlier on</a:t>
            </a:r>
          </a:p>
          <a:p>
            <a:endParaRPr lang="en-US" dirty="0"/>
          </a:p>
          <a:p>
            <a:endParaRPr lang="en-US" dirty="0"/>
          </a:p>
          <a:p>
            <a:endParaRPr lang="en-US" dirty="0"/>
          </a:p>
        </p:txBody>
      </p:sp>
    </p:spTree>
    <p:extLst>
      <p:ext uri="{BB962C8B-B14F-4D97-AF65-F5344CB8AC3E}">
        <p14:creationId xmlns:p14="http://schemas.microsoft.com/office/powerpoint/2010/main" val="3733357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a:xfrm>
            <a:off x="471841" y="1562944"/>
            <a:ext cx="3767257" cy="1358678"/>
          </a:xfrm>
        </p:spPr>
        <p:txBody>
          <a:bodyPr/>
          <a:lstStyle/>
          <a:p>
            <a:r>
              <a:rPr lang="en-US" dirty="0"/>
              <a:t>Thank you</a:t>
            </a:r>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a:lstStyle/>
          <a:p>
            <a:r>
              <a:rPr lang="en-US" dirty="0"/>
              <a:t>Team Amber</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17</a:t>
            </a:fld>
            <a:endParaRPr lang="en-US" dirty="0"/>
          </a:p>
        </p:txBody>
      </p:sp>
      <p:sp>
        <p:nvSpPr>
          <p:cNvPr id="9" name="Text Placeholder 2">
            <a:extLst>
              <a:ext uri="{FF2B5EF4-FFF2-40B4-BE49-F238E27FC236}">
                <a16:creationId xmlns:a16="http://schemas.microsoft.com/office/drawing/2014/main" id="{7CEB4E32-F1FF-3411-978F-17B3978001C6}"/>
              </a:ext>
            </a:extLst>
          </p:cNvPr>
          <p:cNvSpPr txBox="1">
            <a:spLocks/>
          </p:cNvSpPr>
          <p:nvPr/>
        </p:nvSpPr>
        <p:spPr>
          <a:xfrm>
            <a:off x="471841" y="3735421"/>
            <a:ext cx="6856329" cy="116395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chemeClr val="bg1"/>
                </a:solidFill>
              </a:rPr>
              <a:t>-We would like to extend thanks to </a:t>
            </a:r>
          </a:p>
          <a:p>
            <a:r>
              <a:rPr lang="en-US" sz="2000" dirty="0">
                <a:solidFill>
                  <a:schemeClr val="bg1"/>
                </a:solidFill>
              </a:rPr>
              <a:t>-Dr. Williamson </a:t>
            </a:r>
          </a:p>
          <a:p>
            <a:r>
              <a:rPr lang="en-US" sz="2000" dirty="0">
                <a:solidFill>
                  <a:schemeClr val="bg1"/>
                </a:solidFill>
              </a:rPr>
              <a:t>-Rose-</a:t>
            </a:r>
            <a:r>
              <a:rPr lang="en-US" sz="2000" dirty="0" err="1">
                <a:solidFill>
                  <a:schemeClr val="bg1"/>
                </a:solidFill>
              </a:rPr>
              <a:t>Hulman’s</a:t>
            </a:r>
            <a:r>
              <a:rPr lang="en-US" sz="2000" dirty="0">
                <a:solidFill>
                  <a:schemeClr val="bg1"/>
                </a:solidFill>
              </a:rPr>
              <a:t> CSSE Department</a:t>
            </a:r>
          </a:p>
          <a:p>
            <a:r>
              <a:rPr lang="en-US" sz="2000" dirty="0">
                <a:solidFill>
                  <a:schemeClr val="bg1"/>
                </a:solidFill>
              </a:rPr>
              <a:t>-Teammates even with our busy schedules</a:t>
            </a:r>
          </a:p>
          <a:p>
            <a:r>
              <a:rPr lang="en-US" sz="2000" dirty="0">
                <a:solidFill>
                  <a:schemeClr val="bg1"/>
                </a:solidFill>
              </a:rPr>
              <a:t>- Friends we made along the way</a:t>
            </a:r>
          </a:p>
          <a:p>
            <a:endParaRPr lang="en-US" sz="2400" dirty="0"/>
          </a:p>
          <a:p>
            <a:endParaRPr lang="en-US" sz="2400" dirty="0"/>
          </a:p>
        </p:txBody>
      </p:sp>
    </p:spTree>
    <p:extLst>
      <p:ext uri="{BB962C8B-B14F-4D97-AF65-F5344CB8AC3E}">
        <p14:creationId xmlns:p14="http://schemas.microsoft.com/office/powerpoint/2010/main" val="79002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anim calcmode="lin" valueType="num">
                                      <p:cBhvr additive="base">
                                        <p:cTn id="13"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anim calcmode="lin" valueType="num">
                                      <p:cBhvr additive="base">
                                        <p:cTn id="19"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xEl>
                                              <p:pRg st="3" end="3"/>
                                            </p:txEl>
                                          </p:spTgt>
                                        </p:tgtEl>
                                        <p:attrNameLst>
                                          <p:attrName>style.visibility</p:attrName>
                                        </p:attrNameLst>
                                      </p:cBhvr>
                                      <p:to>
                                        <p:strVal val="visible"/>
                                      </p:to>
                                    </p:set>
                                    <p:anim calcmode="lin" valueType="num">
                                      <p:cBhvr additive="base">
                                        <p:cTn id="25"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
                                            <p:txEl>
                                              <p:pRg st="4" end="4"/>
                                            </p:txEl>
                                          </p:spTgt>
                                        </p:tgtEl>
                                        <p:attrNameLst>
                                          <p:attrName>style.visibility</p:attrName>
                                        </p:attrNameLst>
                                      </p:cBhvr>
                                      <p:to>
                                        <p:strVal val="visible"/>
                                      </p:to>
                                    </p:set>
                                    <p:anim calcmode="lin" valueType="num">
                                      <p:cBhvr additive="base">
                                        <p:cTn id="31"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9">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79C3E1-E2A1-EE87-BF0D-8567DAC67F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80E2FF-CEDA-DFBD-C8D5-F5DCE9D491D1}"/>
              </a:ext>
            </a:extLst>
          </p:cNvPr>
          <p:cNvSpPr>
            <a:spLocks noGrp="1"/>
          </p:cNvSpPr>
          <p:nvPr>
            <p:ph type="title"/>
          </p:nvPr>
        </p:nvSpPr>
        <p:spPr>
          <a:xfrm>
            <a:off x="995891" y="768832"/>
            <a:ext cx="6910627" cy="1164882"/>
          </a:xfrm>
        </p:spPr>
        <p:txBody>
          <a:bodyPr/>
          <a:lstStyle/>
          <a:p>
            <a:r>
              <a:rPr lang="en-US" dirty="0"/>
              <a:t>Table of Contents</a:t>
            </a:r>
          </a:p>
        </p:txBody>
      </p:sp>
      <p:sp>
        <p:nvSpPr>
          <p:cNvPr id="18" name="Slide Number Placeholder 17">
            <a:extLst>
              <a:ext uri="{FF2B5EF4-FFF2-40B4-BE49-F238E27FC236}">
                <a16:creationId xmlns:a16="http://schemas.microsoft.com/office/drawing/2014/main" id="{FD088C03-3F81-34FB-3425-9119E4C24262}"/>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
        <p:nvSpPr>
          <p:cNvPr id="6" name="Text Placeholder 3">
            <a:extLst>
              <a:ext uri="{FF2B5EF4-FFF2-40B4-BE49-F238E27FC236}">
                <a16:creationId xmlns:a16="http://schemas.microsoft.com/office/drawing/2014/main" id="{78C26FE7-BE59-BCB6-28FF-16B667BDFF45}"/>
              </a:ext>
            </a:extLst>
          </p:cNvPr>
          <p:cNvSpPr>
            <a:spLocks noGrp="1"/>
          </p:cNvSpPr>
          <p:nvPr>
            <p:ph type="body" sz="quarter" idx="30"/>
          </p:nvPr>
        </p:nvSpPr>
        <p:spPr>
          <a:xfrm>
            <a:off x="1025624" y="2382795"/>
            <a:ext cx="6389866" cy="3521915"/>
          </a:xfrm>
        </p:spPr>
        <p:txBody>
          <a:bodyPr/>
          <a:lstStyle/>
          <a:p>
            <a:pPr marL="342900" indent="-342900">
              <a:buFont typeface="Arial" panose="020B0604020202020204" pitchFamily="34" charset="0"/>
              <a:buChar char="•"/>
            </a:pPr>
            <a:r>
              <a:rPr lang="en-US" sz="1000" dirty="0">
                <a:solidFill>
                  <a:schemeClr val="bg1"/>
                </a:solidFill>
              </a:rPr>
              <a:t>Overall Architecture</a:t>
            </a:r>
          </a:p>
          <a:p>
            <a:pPr marL="342900" indent="-342900">
              <a:buFont typeface="Arial" panose="020B0604020202020204" pitchFamily="34" charset="0"/>
              <a:buChar char="•"/>
            </a:pPr>
            <a:r>
              <a:rPr lang="en-US" sz="1000" dirty="0">
                <a:solidFill>
                  <a:schemeClr val="bg1"/>
                </a:solidFill>
              </a:rPr>
              <a:t>Core Instruction Set</a:t>
            </a:r>
          </a:p>
          <a:p>
            <a:pPr marL="342900" indent="-342900">
              <a:buFont typeface="Arial" panose="020B0604020202020204" pitchFamily="34" charset="0"/>
              <a:buChar char="•"/>
            </a:pPr>
            <a:r>
              <a:rPr lang="en-US" sz="1000" dirty="0">
                <a:solidFill>
                  <a:schemeClr val="bg1"/>
                </a:solidFill>
              </a:rPr>
              <a:t>Instruction Types</a:t>
            </a:r>
          </a:p>
          <a:p>
            <a:pPr marL="342900" indent="-342900">
              <a:buFont typeface="Arial" panose="020B0604020202020204" pitchFamily="34" charset="0"/>
              <a:buChar char="•"/>
            </a:pPr>
            <a:r>
              <a:rPr lang="en-US" sz="1000" dirty="0">
                <a:solidFill>
                  <a:schemeClr val="bg1"/>
                </a:solidFill>
              </a:rPr>
              <a:t>Multicycle RTL</a:t>
            </a:r>
          </a:p>
          <a:p>
            <a:pPr marL="342900" indent="-342900">
              <a:buFont typeface="Arial" panose="020B0604020202020204" pitchFamily="34" charset="0"/>
              <a:buChar char="•"/>
            </a:pPr>
            <a:r>
              <a:rPr lang="en-US" sz="1000" dirty="0">
                <a:solidFill>
                  <a:schemeClr val="bg1"/>
                </a:solidFill>
              </a:rPr>
              <a:t>Final Datapath</a:t>
            </a:r>
          </a:p>
          <a:p>
            <a:pPr marL="342900" indent="-342900">
              <a:buFont typeface="Arial" panose="020B0604020202020204" pitchFamily="34" charset="0"/>
              <a:buChar char="•"/>
            </a:pPr>
            <a:r>
              <a:rPr lang="en-US" sz="1000" dirty="0">
                <a:solidFill>
                  <a:schemeClr val="bg1"/>
                </a:solidFill>
              </a:rPr>
              <a:t>Approach to Unit Testing</a:t>
            </a:r>
          </a:p>
          <a:p>
            <a:pPr marL="342900" indent="-342900">
              <a:buFont typeface="Arial" panose="020B0604020202020204" pitchFamily="34" charset="0"/>
              <a:buChar char="•"/>
            </a:pPr>
            <a:r>
              <a:rPr lang="en-US" sz="1000" dirty="0">
                <a:solidFill>
                  <a:schemeClr val="bg1"/>
                </a:solidFill>
              </a:rPr>
              <a:t>Implementation of Testing</a:t>
            </a:r>
          </a:p>
          <a:p>
            <a:pPr marL="342900" indent="-342900">
              <a:buFont typeface="Arial" panose="020B0604020202020204" pitchFamily="34" charset="0"/>
              <a:buChar char="•"/>
            </a:pPr>
            <a:r>
              <a:rPr lang="en-US" sz="1000" dirty="0">
                <a:solidFill>
                  <a:schemeClr val="bg1"/>
                </a:solidFill>
              </a:rPr>
              <a:t>Important Design Decisions</a:t>
            </a:r>
          </a:p>
          <a:p>
            <a:pPr marL="342900" indent="-342900">
              <a:buFont typeface="Arial" panose="020B0604020202020204" pitchFamily="34" charset="0"/>
              <a:buChar char="•"/>
            </a:pPr>
            <a:r>
              <a:rPr lang="en-US" sz="1000" dirty="0">
                <a:solidFill>
                  <a:schemeClr val="bg1"/>
                </a:solidFill>
              </a:rPr>
              <a:t>Snippets of Assembly Code</a:t>
            </a:r>
          </a:p>
          <a:p>
            <a:pPr marL="342900" indent="-342900">
              <a:buFont typeface="Arial" panose="020B0604020202020204" pitchFamily="34" charset="0"/>
              <a:buChar char="•"/>
            </a:pPr>
            <a:r>
              <a:rPr lang="en-US" sz="1000" dirty="0">
                <a:solidFill>
                  <a:schemeClr val="bg1"/>
                </a:solidFill>
              </a:rPr>
              <a:t>Unique Design Aspects</a:t>
            </a:r>
          </a:p>
          <a:p>
            <a:pPr marL="342900" indent="-342900">
              <a:buFont typeface="Arial" panose="020B0604020202020204" pitchFamily="34" charset="0"/>
              <a:buChar char="•"/>
            </a:pPr>
            <a:r>
              <a:rPr lang="en-US" sz="1000" dirty="0">
                <a:solidFill>
                  <a:schemeClr val="bg1"/>
                </a:solidFill>
              </a:rPr>
              <a:t>Biggest Challenges</a:t>
            </a:r>
          </a:p>
          <a:p>
            <a:pPr marL="342900" indent="-342900">
              <a:buFont typeface="Arial" panose="020B0604020202020204" pitchFamily="34" charset="0"/>
              <a:buChar char="•"/>
            </a:pPr>
            <a:r>
              <a:rPr lang="en-US" sz="1000" dirty="0">
                <a:solidFill>
                  <a:schemeClr val="bg1"/>
                </a:solidFill>
              </a:rPr>
              <a:t>Good Aspects of the Project</a:t>
            </a:r>
          </a:p>
          <a:p>
            <a:pPr marL="342900" indent="-342900">
              <a:buFont typeface="Arial" panose="020B0604020202020204" pitchFamily="34" charset="0"/>
              <a:buChar char="•"/>
            </a:pPr>
            <a:r>
              <a:rPr lang="en-US" sz="1000" dirty="0">
                <a:solidFill>
                  <a:schemeClr val="bg1"/>
                </a:solidFill>
              </a:rPr>
              <a:t>Things we wish we implemented</a:t>
            </a:r>
          </a:p>
          <a:p>
            <a:endParaRPr lang="en-US" sz="1050" dirty="0"/>
          </a:p>
        </p:txBody>
      </p:sp>
    </p:spTree>
    <p:extLst>
      <p:ext uri="{BB962C8B-B14F-4D97-AF65-F5344CB8AC3E}">
        <p14:creationId xmlns:p14="http://schemas.microsoft.com/office/powerpoint/2010/main" val="14206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 calcmode="lin" valueType="num">
                                      <p:cBhvr additive="base">
                                        <p:cTn id="11"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 calcmode="lin" valueType="num">
                                      <p:cBhvr additive="base">
                                        <p:cTn id="15"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6">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additive="base">
                                        <p:cTn id="19"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 calcmode="lin" valueType="num">
                                      <p:cBhvr additive="base">
                                        <p:cTn id="23"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 calcmode="lin" valueType="num">
                                      <p:cBhvr additive="base">
                                        <p:cTn id="27"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 calcmode="lin" valueType="num">
                                      <p:cBhvr additive="base">
                                        <p:cTn id="31"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6" end="6"/>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anim calcmode="lin" valueType="num">
                                      <p:cBhvr additive="base">
                                        <p:cTn id="35"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6">
                                            <p:txEl>
                                              <p:pRg st="7" end="7"/>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anim calcmode="lin" valueType="num">
                                      <p:cBhvr additive="base">
                                        <p:cTn id="39"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6">
                                            <p:txEl>
                                              <p:pRg st="8" end="8"/>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anim calcmode="lin" valueType="num">
                                      <p:cBhvr additive="base">
                                        <p:cTn id="43" dur="500" fill="hold"/>
                                        <p:tgtEl>
                                          <p:spTgt spid="6">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6">
                                            <p:txEl>
                                              <p:pRg st="9" end="9"/>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anim calcmode="lin" valueType="num">
                                      <p:cBhvr additive="base">
                                        <p:cTn id="47" dur="500" fill="hold"/>
                                        <p:tgtEl>
                                          <p:spTgt spid="6">
                                            <p:txEl>
                                              <p:pRg st="10" end="10"/>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6">
                                            <p:txEl>
                                              <p:pRg st="10" end="10"/>
                                            </p:txEl>
                                          </p:spTgt>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6">
                                            <p:txEl>
                                              <p:pRg st="11" end="11"/>
                                            </p:txEl>
                                          </p:spTgt>
                                        </p:tgtEl>
                                        <p:attrNameLst>
                                          <p:attrName>style.visibility</p:attrName>
                                        </p:attrNameLst>
                                      </p:cBhvr>
                                      <p:to>
                                        <p:strVal val="visible"/>
                                      </p:to>
                                    </p:set>
                                    <p:anim calcmode="lin" valueType="num">
                                      <p:cBhvr additive="base">
                                        <p:cTn id="51" dur="500" fill="hold"/>
                                        <p:tgtEl>
                                          <p:spTgt spid="6">
                                            <p:txEl>
                                              <p:pRg st="11" end="11"/>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6">
                                            <p:txEl>
                                              <p:pRg st="11" end="11"/>
                                            </p:txEl>
                                          </p:spTgt>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anim calcmode="lin" valueType="num">
                                      <p:cBhvr additive="base">
                                        <p:cTn id="55" dur="500" fill="hold"/>
                                        <p:tgtEl>
                                          <p:spTgt spid="6">
                                            <p:txEl>
                                              <p:pRg st="12" end="12"/>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6">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a:xfrm>
            <a:off x="938769" y="556563"/>
            <a:ext cx="5674409" cy="782591"/>
          </a:xfrm>
        </p:spPr>
        <p:txBody>
          <a:bodyPr/>
          <a:lstStyle/>
          <a:p>
            <a:r>
              <a:rPr lang="en-US" sz="3200" dirty="0"/>
              <a:t>Accumulator Architecture</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 </a:t>
            </a:r>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2530837"/>
            <a:ext cx="6888665" cy="2241805"/>
          </a:xfrm>
        </p:spPr>
        <p:txBody>
          <a:bodyPr/>
          <a:lstStyle/>
          <a:p>
            <a:r>
              <a:rPr lang="en-US" dirty="0">
                <a:latin typeface="Biome (Headings)"/>
              </a:rPr>
              <a:t>Wanted to prioritize simplicity </a:t>
            </a:r>
          </a:p>
          <a:p>
            <a:r>
              <a:rPr lang="en-US" dirty="0">
                <a:latin typeface="Biome (Headings)"/>
              </a:rPr>
              <a:t>Minimal # of instructions and instruction types(2) in our core set and 4 designated registers</a:t>
            </a:r>
          </a:p>
          <a:p>
            <a:r>
              <a:rPr lang="en-US" dirty="0">
                <a:latin typeface="Biome (Headings)"/>
              </a:rPr>
              <a:t>We have one general purpose register(“</a:t>
            </a:r>
            <a:r>
              <a:rPr lang="en-US" dirty="0" err="1">
                <a:latin typeface="Biome (Headings)"/>
              </a:rPr>
              <a:t>reggie</a:t>
            </a:r>
            <a:r>
              <a:rPr lang="en-US" dirty="0">
                <a:latin typeface="Biome (Headings)"/>
              </a:rPr>
              <a:t>”), and three special purpose registers reserved for input(“in”), output(“out”), and a status register(“</a:t>
            </a:r>
            <a:r>
              <a:rPr lang="en-US" dirty="0" err="1">
                <a:latin typeface="Biome (Headings)"/>
              </a:rPr>
              <a:t>sr</a:t>
            </a:r>
            <a:r>
              <a:rPr lang="en-US" dirty="0">
                <a:latin typeface="Biome (Headings)"/>
              </a:rPr>
              <a:t>”)</a:t>
            </a: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Team Amber</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2249031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19048-3402-CE57-C6CB-F04AD8F06C96}"/>
              </a:ext>
            </a:extLst>
          </p:cNvPr>
          <p:cNvSpPr>
            <a:spLocks noGrp="1"/>
          </p:cNvSpPr>
          <p:nvPr>
            <p:ph type="title"/>
          </p:nvPr>
        </p:nvSpPr>
        <p:spPr>
          <a:xfrm>
            <a:off x="743811" y="207493"/>
            <a:ext cx="10515600" cy="1325563"/>
          </a:xfrm>
        </p:spPr>
        <p:txBody>
          <a:bodyPr/>
          <a:lstStyle/>
          <a:p>
            <a:pPr algn="l"/>
            <a:r>
              <a:rPr lang="en-US" dirty="0"/>
              <a:t>Core Instruction Set</a:t>
            </a:r>
          </a:p>
        </p:txBody>
      </p:sp>
      <p:sp>
        <p:nvSpPr>
          <p:cNvPr id="7" name="Footer Placeholder 6">
            <a:extLst>
              <a:ext uri="{FF2B5EF4-FFF2-40B4-BE49-F238E27FC236}">
                <a16:creationId xmlns:a16="http://schemas.microsoft.com/office/drawing/2014/main" id="{6CA97565-27BE-D30E-43C6-9196C3173937}"/>
              </a:ext>
            </a:extLst>
          </p:cNvPr>
          <p:cNvSpPr>
            <a:spLocks noGrp="1"/>
          </p:cNvSpPr>
          <p:nvPr>
            <p:ph type="ftr" sz="quarter" idx="11"/>
          </p:nvPr>
        </p:nvSpPr>
        <p:spPr/>
        <p:txBody>
          <a:bodyPr/>
          <a:lstStyle/>
          <a:p>
            <a:r>
              <a:rPr lang="en-US" dirty="0"/>
              <a:t>Team Amber</a:t>
            </a:r>
          </a:p>
        </p:txBody>
      </p:sp>
      <p:sp>
        <p:nvSpPr>
          <p:cNvPr id="8" name="Slide Number Placeholder 7">
            <a:extLst>
              <a:ext uri="{FF2B5EF4-FFF2-40B4-BE49-F238E27FC236}">
                <a16:creationId xmlns:a16="http://schemas.microsoft.com/office/drawing/2014/main" id="{DE9EE586-7232-2F2F-B1C7-EF7982A74D40}"/>
              </a:ext>
            </a:extLst>
          </p:cNvPr>
          <p:cNvSpPr>
            <a:spLocks noGrp="1"/>
          </p:cNvSpPr>
          <p:nvPr>
            <p:ph type="sldNum" sz="quarter" idx="12"/>
          </p:nvPr>
        </p:nvSpPr>
        <p:spPr/>
        <p:txBody>
          <a:bodyPr/>
          <a:lstStyle/>
          <a:p>
            <a:fld id="{FE024F78-56A6-7740-B68D-8D4D026EDF3F}" type="slidenum">
              <a:rPr lang="en-US" smtClean="0"/>
              <a:pPr/>
              <a:t>4</a:t>
            </a:fld>
            <a:endParaRPr lang="en-US" dirty="0"/>
          </a:p>
        </p:txBody>
      </p:sp>
      <p:pic>
        <p:nvPicPr>
          <p:cNvPr id="24" name="Content Placeholder 23">
            <a:extLst>
              <a:ext uri="{FF2B5EF4-FFF2-40B4-BE49-F238E27FC236}">
                <a16:creationId xmlns:a16="http://schemas.microsoft.com/office/drawing/2014/main" id="{DB092AEA-3492-F877-C751-92A8CA24C70A}"/>
              </a:ext>
            </a:extLst>
          </p:cNvPr>
          <p:cNvPicPr>
            <a:picLocks noGrp="1" noChangeAspect="1"/>
          </p:cNvPicPr>
          <p:nvPr>
            <p:ph sz="quarter" idx="31"/>
          </p:nvPr>
        </p:nvPicPr>
        <p:blipFill>
          <a:blip r:embed="rId2"/>
          <a:stretch>
            <a:fillRect/>
          </a:stretch>
        </p:blipFill>
        <p:spPr>
          <a:xfrm>
            <a:off x="3810984" y="1533056"/>
            <a:ext cx="3984743" cy="4693142"/>
          </a:xfrm>
        </p:spPr>
      </p:pic>
    </p:spTree>
    <p:extLst>
      <p:ext uri="{BB962C8B-B14F-4D97-AF65-F5344CB8AC3E}">
        <p14:creationId xmlns:p14="http://schemas.microsoft.com/office/powerpoint/2010/main" val="29257648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A06CF-4888-3EB8-7CB3-98DC8F7C44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CCECE7-3FBD-06A0-9847-EF604B389837}"/>
              </a:ext>
            </a:extLst>
          </p:cNvPr>
          <p:cNvSpPr>
            <a:spLocks noGrp="1"/>
          </p:cNvSpPr>
          <p:nvPr>
            <p:ph type="title"/>
          </p:nvPr>
        </p:nvSpPr>
        <p:spPr>
          <a:xfrm>
            <a:off x="743811" y="207493"/>
            <a:ext cx="10515600" cy="1325563"/>
          </a:xfrm>
        </p:spPr>
        <p:txBody>
          <a:bodyPr/>
          <a:lstStyle/>
          <a:p>
            <a:pPr algn="l"/>
            <a:r>
              <a:rPr lang="en-US" dirty="0"/>
              <a:t>Instruction Types</a:t>
            </a:r>
          </a:p>
        </p:txBody>
      </p:sp>
      <p:sp>
        <p:nvSpPr>
          <p:cNvPr id="7" name="Footer Placeholder 6">
            <a:extLst>
              <a:ext uri="{FF2B5EF4-FFF2-40B4-BE49-F238E27FC236}">
                <a16:creationId xmlns:a16="http://schemas.microsoft.com/office/drawing/2014/main" id="{557D1424-1068-C634-3D85-166B538388A1}"/>
              </a:ext>
            </a:extLst>
          </p:cNvPr>
          <p:cNvSpPr>
            <a:spLocks noGrp="1"/>
          </p:cNvSpPr>
          <p:nvPr>
            <p:ph type="ftr" sz="quarter" idx="11"/>
          </p:nvPr>
        </p:nvSpPr>
        <p:spPr/>
        <p:txBody>
          <a:bodyPr/>
          <a:lstStyle/>
          <a:p>
            <a:r>
              <a:rPr lang="en-US" dirty="0"/>
              <a:t>Team Amber</a:t>
            </a:r>
          </a:p>
        </p:txBody>
      </p:sp>
      <p:sp>
        <p:nvSpPr>
          <p:cNvPr id="8" name="Slide Number Placeholder 7">
            <a:extLst>
              <a:ext uri="{FF2B5EF4-FFF2-40B4-BE49-F238E27FC236}">
                <a16:creationId xmlns:a16="http://schemas.microsoft.com/office/drawing/2014/main" id="{E58805A2-F3AF-277C-61B0-C3C1A67C05EB}"/>
              </a:ext>
            </a:extLst>
          </p:cNvPr>
          <p:cNvSpPr>
            <a:spLocks noGrp="1"/>
          </p:cNvSpPr>
          <p:nvPr>
            <p:ph type="sldNum" sz="quarter" idx="12"/>
          </p:nvPr>
        </p:nvSpPr>
        <p:spPr/>
        <p:txBody>
          <a:bodyPr/>
          <a:lstStyle/>
          <a:p>
            <a:fld id="{FE024F78-56A6-7740-B68D-8D4D026EDF3F}" type="slidenum">
              <a:rPr lang="en-US" smtClean="0"/>
              <a:pPr/>
              <a:t>5</a:t>
            </a:fld>
            <a:endParaRPr lang="en-US" dirty="0"/>
          </a:p>
        </p:txBody>
      </p:sp>
      <p:pic>
        <p:nvPicPr>
          <p:cNvPr id="6" name="Content Placeholder 5">
            <a:extLst>
              <a:ext uri="{FF2B5EF4-FFF2-40B4-BE49-F238E27FC236}">
                <a16:creationId xmlns:a16="http://schemas.microsoft.com/office/drawing/2014/main" id="{2F7A6ADC-61CE-A878-A67A-27211B872115}"/>
              </a:ext>
            </a:extLst>
          </p:cNvPr>
          <p:cNvPicPr>
            <a:picLocks noGrp="1" noChangeAspect="1"/>
          </p:cNvPicPr>
          <p:nvPr>
            <p:ph sz="quarter" idx="31"/>
          </p:nvPr>
        </p:nvPicPr>
        <p:blipFill>
          <a:blip r:embed="rId2"/>
          <a:stretch>
            <a:fillRect/>
          </a:stretch>
        </p:blipFill>
        <p:spPr>
          <a:xfrm>
            <a:off x="1909364" y="2935794"/>
            <a:ext cx="8075161" cy="1168364"/>
          </a:xfrm>
        </p:spPr>
      </p:pic>
    </p:spTree>
    <p:extLst>
      <p:ext uri="{BB962C8B-B14F-4D97-AF65-F5344CB8AC3E}">
        <p14:creationId xmlns:p14="http://schemas.microsoft.com/office/powerpoint/2010/main" val="4113475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6BD70-0BE8-D9AB-6F6A-939E438F12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EC0FF2-406D-9509-8588-26854B8E3906}"/>
              </a:ext>
            </a:extLst>
          </p:cNvPr>
          <p:cNvSpPr>
            <a:spLocks noGrp="1"/>
          </p:cNvSpPr>
          <p:nvPr>
            <p:ph type="title"/>
          </p:nvPr>
        </p:nvSpPr>
        <p:spPr>
          <a:xfrm>
            <a:off x="271238" y="400089"/>
            <a:ext cx="10515600" cy="1325563"/>
          </a:xfrm>
        </p:spPr>
        <p:txBody>
          <a:bodyPr/>
          <a:lstStyle/>
          <a:p>
            <a:r>
              <a:rPr lang="en-US" dirty="0"/>
              <a:t>Multicycle RTL</a:t>
            </a:r>
          </a:p>
        </p:txBody>
      </p:sp>
      <p:sp>
        <p:nvSpPr>
          <p:cNvPr id="7" name="Footer Placeholder 6">
            <a:extLst>
              <a:ext uri="{FF2B5EF4-FFF2-40B4-BE49-F238E27FC236}">
                <a16:creationId xmlns:a16="http://schemas.microsoft.com/office/drawing/2014/main" id="{47573081-7CCC-F432-6836-64C9132D5250}"/>
              </a:ext>
            </a:extLst>
          </p:cNvPr>
          <p:cNvSpPr>
            <a:spLocks noGrp="1"/>
          </p:cNvSpPr>
          <p:nvPr>
            <p:ph type="ftr" sz="quarter" idx="11"/>
          </p:nvPr>
        </p:nvSpPr>
        <p:spPr/>
        <p:txBody>
          <a:bodyPr/>
          <a:lstStyle/>
          <a:p>
            <a:r>
              <a:rPr lang="en-US" dirty="0"/>
              <a:t>Team Amber</a:t>
            </a:r>
          </a:p>
        </p:txBody>
      </p:sp>
      <p:sp>
        <p:nvSpPr>
          <p:cNvPr id="8" name="Slide Number Placeholder 7">
            <a:extLst>
              <a:ext uri="{FF2B5EF4-FFF2-40B4-BE49-F238E27FC236}">
                <a16:creationId xmlns:a16="http://schemas.microsoft.com/office/drawing/2014/main" id="{BB76A7CA-B4BB-69C3-E3F7-40F54ED2C919}"/>
              </a:ext>
            </a:extLst>
          </p:cNvPr>
          <p:cNvSpPr>
            <a:spLocks noGrp="1"/>
          </p:cNvSpPr>
          <p:nvPr>
            <p:ph type="sldNum" sz="quarter" idx="12"/>
          </p:nvPr>
        </p:nvSpPr>
        <p:spPr/>
        <p:txBody>
          <a:bodyPr/>
          <a:lstStyle/>
          <a:p>
            <a:fld id="{FE024F78-56A6-7740-B68D-8D4D026EDF3F}" type="slidenum">
              <a:rPr lang="en-US" smtClean="0"/>
              <a:pPr/>
              <a:t>6</a:t>
            </a:fld>
            <a:endParaRPr lang="en-US" dirty="0"/>
          </a:p>
        </p:txBody>
      </p:sp>
      <p:pic>
        <p:nvPicPr>
          <p:cNvPr id="9" name="Content Placeholder 8">
            <a:extLst>
              <a:ext uri="{FF2B5EF4-FFF2-40B4-BE49-F238E27FC236}">
                <a16:creationId xmlns:a16="http://schemas.microsoft.com/office/drawing/2014/main" id="{E82BB12B-B7EE-010B-192E-A19F698E362E}"/>
              </a:ext>
            </a:extLst>
          </p:cNvPr>
          <p:cNvPicPr>
            <a:picLocks noGrp="1" noChangeAspect="1"/>
          </p:cNvPicPr>
          <p:nvPr>
            <p:ph sz="quarter" idx="29"/>
          </p:nvPr>
        </p:nvPicPr>
        <p:blipFill>
          <a:blip r:embed="rId2"/>
          <a:stretch>
            <a:fillRect/>
          </a:stretch>
        </p:blipFill>
        <p:spPr>
          <a:xfrm>
            <a:off x="893815" y="2368631"/>
            <a:ext cx="4267723" cy="2582699"/>
          </a:xfrm>
          <a:prstGeom prst="rect">
            <a:avLst/>
          </a:prstGeom>
        </p:spPr>
      </p:pic>
      <p:pic>
        <p:nvPicPr>
          <p:cNvPr id="11" name="Content Placeholder 10">
            <a:extLst>
              <a:ext uri="{FF2B5EF4-FFF2-40B4-BE49-F238E27FC236}">
                <a16:creationId xmlns:a16="http://schemas.microsoft.com/office/drawing/2014/main" id="{B125FA84-A19A-B4B5-6CC2-64D9E43E9DB6}"/>
              </a:ext>
            </a:extLst>
          </p:cNvPr>
          <p:cNvPicPr>
            <a:picLocks noGrp="1" noChangeAspect="1"/>
          </p:cNvPicPr>
          <p:nvPr>
            <p:ph sz="quarter" idx="31"/>
          </p:nvPr>
        </p:nvPicPr>
        <p:blipFill>
          <a:blip r:embed="rId3"/>
          <a:stretch>
            <a:fillRect/>
          </a:stretch>
        </p:blipFill>
        <p:spPr>
          <a:xfrm>
            <a:off x="5938613" y="2368632"/>
            <a:ext cx="4848225" cy="2582699"/>
          </a:xfrm>
          <a:prstGeom prst="rect">
            <a:avLst/>
          </a:prstGeom>
        </p:spPr>
      </p:pic>
    </p:spTree>
    <p:extLst>
      <p:ext uri="{BB962C8B-B14F-4D97-AF65-F5344CB8AC3E}">
        <p14:creationId xmlns:p14="http://schemas.microsoft.com/office/powerpoint/2010/main" val="255990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D418996-598A-9E90-27AD-672BD206680E}"/>
              </a:ext>
            </a:extLst>
          </p:cNvPr>
          <p:cNvSpPr>
            <a:spLocks noGrp="1"/>
          </p:cNvSpPr>
          <p:nvPr>
            <p:ph type="title"/>
          </p:nvPr>
        </p:nvSpPr>
        <p:spPr/>
        <p:txBody>
          <a:bodyPr/>
          <a:lstStyle/>
          <a:p>
            <a:r>
              <a:rPr lang="en-US" dirty="0"/>
              <a:t>Final </a:t>
            </a:r>
            <a:r>
              <a:rPr lang="en-US" dirty="0" err="1"/>
              <a:t>MultiCycle</a:t>
            </a:r>
            <a:r>
              <a:rPr lang="en-US" dirty="0"/>
              <a:t> </a:t>
            </a:r>
            <a:r>
              <a:rPr lang="en-US" dirty="0" err="1"/>
              <a:t>DataPath</a:t>
            </a:r>
            <a:endParaRPr lang="en-US" dirty="0"/>
          </a:p>
        </p:txBody>
      </p:sp>
      <p:sp>
        <p:nvSpPr>
          <p:cNvPr id="4" name="Footer Placeholder 3">
            <a:extLst>
              <a:ext uri="{FF2B5EF4-FFF2-40B4-BE49-F238E27FC236}">
                <a16:creationId xmlns:a16="http://schemas.microsoft.com/office/drawing/2014/main" id="{DE690E42-59A9-0B64-7362-B883B9755D4D}"/>
              </a:ext>
            </a:extLst>
          </p:cNvPr>
          <p:cNvSpPr>
            <a:spLocks noGrp="1"/>
          </p:cNvSpPr>
          <p:nvPr>
            <p:ph type="ftr" sz="quarter" idx="11"/>
          </p:nvPr>
        </p:nvSpPr>
        <p:spPr/>
        <p:txBody>
          <a:bodyPr/>
          <a:lstStyle/>
          <a:p>
            <a:r>
              <a:rPr lang="en-US" dirty="0"/>
              <a:t>Team Amber</a:t>
            </a:r>
          </a:p>
        </p:txBody>
      </p:sp>
      <p:sp>
        <p:nvSpPr>
          <p:cNvPr id="5" name="Slide Number Placeholder 4">
            <a:extLst>
              <a:ext uri="{FF2B5EF4-FFF2-40B4-BE49-F238E27FC236}">
                <a16:creationId xmlns:a16="http://schemas.microsoft.com/office/drawing/2014/main" id="{5292B4FE-9265-844D-5318-3ACF7893C056}"/>
              </a:ext>
            </a:extLst>
          </p:cNvPr>
          <p:cNvSpPr>
            <a:spLocks noGrp="1"/>
          </p:cNvSpPr>
          <p:nvPr>
            <p:ph type="sldNum" sz="quarter" idx="12"/>
          </p:nvPr>
        </p:nvSpPr>
        <p:spPr/>
        <p:txBody>
          <a:bodyPr/>
          <a:lstStyle/>
          <a:p>
            <a:fld id="{FE024F78-56A6-7740-B68D-8D4D026EDF3F}" type="slidenum">
              <a:rPr lang="en-US" smtClean="0"/>
              <a:pPr/>
              <a:t>7</a:t>
            </a:fld>
            <a:endParaRPr lang="en-US" dirty="0"/>
          </a:p>
        </p:txBody>
      </p:sp>
      <p:pic>
        <p:nvPicPr>
          <p:cNvPr id="1026" name="Picture 2">
            <a:extLst>
              <a:ext uri="{FF2B5EF4-FFF2-40B4-BE49-F238E27FC236}">
                <a16:creationId xmlns:a16="http://schemas.microsoft.com/office/drawing/2014/main" id="{2632380B-AF4B-6322-44FA-30138E8CA7FF}"/>
              </a:ext>
            </a:extLst>
          </p:cNvPr>
          <p:cNvPicPr>
            <a:picLocks noGrp="1" noChangeAspect="1" noChangeArrowheads="1"/>
          </p:cNvPicPr>
          <p:nvPr>
            <p:ph sz="quarter" idx="25"/>
          </p:nvPr>
        </p:nvPicPr>
        <p:blipFill>
          <a:blip r:embed="rId2">
            <a:extLst>
              <a:ext uri="{28A0092B-C50C-407E-A947-70E740481C1C}">
                <a14:useLocalDpi xmlns:a14="http://schemas.microsoft.com/office/drawing/2010/main" val="0"/>
              </a:ext>
            </a:extLst>
          </a:blip>
          <a:srcRect/>
          <a:stretch>
            <a:fillRect/>
          </a:stretch>
        </p:blipFill>
        <p:spPr bwMode="auto">
          <a:xfrm>
            <a:off x="849312" y="1897034"/>
            <a:ext cx="10493375" cy="42629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9010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05F2A0-2234-9D4C-F0C4-E12B95159AB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5757349-901D-FFD9-2335-3D4790EF5F7D}"/>
              </a:ext>
            </a:extLst>
          </p:cNvPr>
          <p:cNvSpPr>
            <a:spLocks noGrp="1"/>
          </p:cNvSpPr>
          <p:nvPr>
            <p:ph type="title"/>
          </p:nvPr>
        </p:nvSpPr>
        <p:spPr>
          <a:xfrm>
            <a:off x="554383" y="380396"/>
            <a:ext cx="10515600" cy="1325563"/>
          </a:xfrm>
        </p:spPr>
        <p:txBody>
          <a:bodyPr/>
          <a:lstStyle/>
          <a:p>
            <a:r>
              <a:rPr lang="en-US" dirty="0"/>
              <a:t>Approach to Unit Testing</a:t>
            </a:r>
          </a:p>
        </p:txBody>
      </p:sp>
      <p:sp>
        <p:nvSpPr>
          <p:cNvPr id="4" name="Footer Placeholder 3">
            <a:extLst>
              <a:ext uri="{FF2B5EF4-FFF2-40B4-BE49-F238E27FC236}">
                <a16:creationId xmlns:a16="http://schemas.microsoft.com/office/drawing/2014/main" id="{499CA2FC-7542-3A5B-0AAF-DBA294EDF45B}"/>
              </a:ext>
            </a:extLst>
          </p:cNvPr>
          <p:cNvSpPr>
            <a:spLocks noGrp="1"/>
          </p:cNvSpPr>
          <p:nvPr>
            <p:ph type="ftr" sz="quarter" idx="11"/>
          </p:nvPr>
        </p:nvSpPr>
        <p:spPr/>
        <p:txBody>
          <a:bodyPr/>
          <a:lstStyle/>
          <a:p>
            <a:r>
              <a:rPr lang="en-US" dirty="0"/>
              <a:t>Team Amber</a:t>
            </a:r>
          </a:p>
        </p:txBody>
      </p:sp>
      <p:sp>
        <p:nvSpPr>
          <p:cNvPr id="5" name="Slide Number Placeholder 4">
            <a:extLst>
              <a:ext uri="{FF2B5EF4-FFF2-40B4-BE49-F238E27FC236}">
                <a16:creationId xmlns:a16="http://schemas.microsoft.com/office/drawing/2014/main" id="{89216121-4A92-7D56-44DE-EB692CF7006E}"/>
              </a:ext>
            </a:extLst>
          </p:cNvPr>
          <p:cNvSpPr>
            <a:spLocks noGrp="1"/>
          </p:cNvSpPr>
          <p:nvPr>
            <p:ph type="sldNum" sz="quarter" idx="12"/>
          </p:nvPr>
        </p:nvSpPr>
        <p:spPr/>
        <p:txBody>
          <a:bodyPr/>
          <a:lstStyle/>
          <a:p>
            <a:fld id="{FE024F78-56A6-7740-B68D-8D4D026EDF3F}" type="slidenum">
              <a:rPr lang="en-US" smtClean="0"/>
              <a:pPr/>
              <a:t>8</a:t>
            </a:fld>
            <a:endParaRPr lang="en-US" dirty="0"/>
          </a:p>
        </p:txBody>
      </p:sp>
      <p:pic>
        <p:nvPicPr>
          <p:cNvPr id="8" name="Picture 2">
            <a:extLst>
              <a:ext uri="{FF2B5EF4-FFF2-40B4-BE49-F238E27FC236}">
                <a16:creationId xmlns:a16="http://schemas.microsoft.com/office/drawing/2014/main" id="{7FBDD84E-B987-9314-AC73-60CDF83FEC97}"/>
              </a:ext>
            </a:extLst>
          </p:cNvPr>
          <p:cNvPicPr>
            <a:picLocks noGrp="1" noChangeAspect="1" noChangeArrowheads="1"/>
          </p:cNvPicPr>
          <p:nvPr>
            <p:ph sz="quarter" idx="25"/>
          </p:nvPr>
        </p:nvPicPr>
        <p:blipFill>
          <a:blip r:embed="rId2">
            <a:extLst>
              <a:ext uri="{28A0092B-C50C-407E-A947-70E740481C1C}">
                <a14:useLocalDpi xmlns:a14="http://schemas.microsoft.com/office/drawing/2010/main" val="0"/>
              </a:ext>
            </a:extLst>
          </a:blip>
          <a:srcRect/>
          <a:stretch>
            <a:fillRect/>
          </a:stretch>
        </p:blipFill>
        <p:spPr bwMode="auto">
          <a:xfrm>
            <a:off x="849313" y="1705959"/>
            <a:ext cx="10493375" cy="4262933"/>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3">
            <p14:nvContentPartPr>
              <p14:cNvPr id="12" name="Ink 11">
                <a:extLst>
                  <a:ext uri="{FF2B5EF4-FFF2-40B4-BE49-F238E27FC236}">
                    <a16:creationId xmlns:a16="http://schemas.microsoft.com/office/drawing/2014/main" id="{325311DD-3850-958D-9767-08D65F8A6EB0}"/>
                  </a:ext>
                </a:extLst>
              </p14:cNvPr>
              <p14:cNvContentPartPr/>
              <p14:nvPr/>
            </p14:nvContentPartPr>
            <p14:xfrm>
              <a:off x="3981228" y="2672175"/>
              <a:ext cx="1317960" cy="2013480"/>
            </p14:xfrm>
          </p:contentPart>
        </mc:Choice>
        <mc:Fallback>
          <p:pic>
            <p:nvPicPr>
              <p:cNvPr id="12" name="Ink 11">
                <a:extLst>
                  <a:ext uri="{FF2B5EF4-FFF2-40B4-BE49-F238E27FC236}">
                    <a16:creationId xmlns:a16="http://schemas.microsoft.com/office/drawing/2014/main" id="{325311DD-3850-958D-9767-08D65F8A6EB0}"/>
                  </a:ext>
                </a:extLst>
              </p:cNvPr>
              <p:cNvPicPr/>
              <p:nvPr/>
            </p:nvPicPr>
            <p:blipFill>
              <a:blip r:embed="rId4"/>
              <a:stretch>
                <a:fillRect/>
              </a:stretch>
            </p:blipFill>
            <p:spPr>
              <a:xfrm>
                <a:off x="3972228" y="2663177"/>
                <a:ext cx="1335600" cy="2031117"/>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3" name="Ink 12">
                <a:extLst>
                  <a:ext uri="{FF2B5EF4-FFF2-40B4-BE49-F238E27FC236}">
                    <a16:creationId xmlns:a16="http://schemas.microsoft.com/office/drawing/2014/main" id="{6FAF970B-8273-1654-0B40-53F793FEBDCD}"/>
                  </a:ext>
                </a:extLst>
              </p14:cNvPr>
              <p14:cNvContentPartPr/>
              <p14:nvPr/>
            </p14:nvContentPartPr>
            <p14:xfrm>
              <a:off x="3138108" y="2796015"/>
              <a:ext cx="360" cy="360"/>
            </p14:xfrm>
          </p:contentPart>
        </mc:Choice>
        <mc:Fallback>
          <p:pic>
            <p:nvPicPr>
              <p:cNvPr id="13" name="Ink 12">
                <a:extLst>
                  <a:ext uri="{FF2B5EF4-FFF2-40B4-BE49-F238E27FC236}">
                    <a16:creationId xmlns:a16="http://schemas.microsoft.com/office/drawing/2014/main" id="{6FAF970B-8273-1654-0B40-53F793FEBDCD}"/>
                  </a:ext>
                </a:extLst>
              </p:cNvPr>
              <p:cNvPicPr/>
              <p:nvPr/>
            </p:nvPicPr>
            <p:blipFill>
              <a:blip r:embed="rId6"/>
              <a:stretch>
                <a:fillRect/>
              </a:stretch>
            </p:blipFill>
            <p:spPr>
              <a:xfrm>
                <a:off x="3129108" y="2787015"/>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4" name="Ink 13">
                <a:extLst>
                  <a:ext uri="{FF2B5EF4-FFF2-40B4-BE49-F238E27FC236}">
                    <a16:creationId xmlns:a16="http://schemas.microsoft.com/office/drawing/2014/main" id="{A681C6AF-85D6-00F3-F246-8BBEC55BAB40}"/>
                  </a:ext>
                </a:extLst>
              </p14:cNvPr>
              <p14:cNvContentPartPr/>
              <p14:nvPr/>
            </p14:nvContentPartPr>
            <p14:xfrm>
              <a:off x="1419108" y="2511615"/>
              <a:ext cx="2516760" cy="1465560"/>
            </p14:xfrm>
          </p:contentPart>
        </mc:Choice>
        <mc:Fallback>
          <p:pic>
            <p:nvPicPr>
              <p:cNvPr id="14" name="Ink 13">
                <a:extLst>
                  <a:ext uri="{FF2B5EF4-FFF2-40B4-BE49-F238E27FC236}">
                    <a16:creationId xmlns:a16="http://schemas.microsoft.com/office/drawing/2014/main" id="{A681C6AF-85D6-00F3-F246-8BBEC55BAB40}"/>
                  </a:ext>
                </a:extLst>
              </p:cNvPr>
              <p:cNvPicPr/>
              <p:nvPr/>
            </p:nvPicPr>
            <p:blipFill>
              <a:blip r:embed="rId8"/>
              <a:stretch>
                <a:fillRect/>
              </a:stretch>
            </p:blipFill>
            <p:spPr>
              <a:xfrm>
                <a:off x="1410108" y="2502615"/>
                <a:ext cx="2534400" cy="14832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15" name="Ink 14">
                <a:extLst>
                  <a:ext uri="{FF2B5EF4-FFF2-40B4-BE49-F238E27FC236}">
                    <a16:creationId xmlns:a16="http://schemas.microsoft.com/office/drawing/2014/main" id="{1E98E289-1FD5-A14F-928A-9BFD2DCD29C7}"/>
                  </a:ext>
                </a:extLst>
              </p14:cNvPr>
              <p14:cNvContentPartPr/>
              <p14:nvPr/>
            </p14:nvContentPartPr>
            <p14:xfrm>
              <a:off x="4935948" y="2577495"/>
              <a:ext cx="2157120" cy="1535760"/>
            </p14:xfrm>
          </p:contentPart>
        </mc:Choice>
        <mc:Fallback>
          <p:pic>
            <p:nvPicPr>
              <p:cNvPr id="15" name="Ink 14">
                <a:extLst>
                  <a:ext uri="{FF2B5EF4-FFF2-40B4-BE49-F238E27FC236}">
                    <a16:creationId xmlns:a16="http://schemas.microsoft.com/office/drawing/2014/main" id="{1E98E289-1FD5-A14F-928A-9BFD2DCD29C7}"/>
                  </a:ext>
                </a:extLst>
              </p:cNvPr>
              <p:cNvPicPr/>
              <p:nvPr/>
            </p:nvPicPr>
            <p:blipFill>
              <a:blip r:embed="rId10"/>
              <a:stretch>
                <a:fillRect/>
              </a:stretch>
            </p:blipFill>
            <p:spPr>
              <a:xfrm>
                <a:off x="4926948" y="2568495"/>
                <a:ext cx="2174760" cy="15534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7" name="Ink 16">
                <a:extLst>
                  <a:ext uri="{FF2B5EF4-FFF2-40B4-BE49-F238E27FC236}">
                    <a16:creationId xmlns:a16="http://schemas.microsoft.com/office/drawing/2014/main" id="{37013C5D-BBE0-96C3-A239-D28441F88891}"/>
                  </a:ext>
                </a:extLst>
              </p14:cNvPr>
              <p14:cNvContentPartPr/>
              <p14:nvPr/>
            </p14:nvContentPartPr>
            <p14:xfrm>
              <a:off x="5238348" y="4665855"/>
              <a:ext cx="24120" cy="589680"/>
            </p14:xfrm>
          </p:contentPart>
        </mc:Choice>
        <mc:Fallback>
          <p:pic>
            <p:nvPicPr>
              <p:cNvPr id="17" name="Ink 16">
                <a:extLst>
                  <a:ext uri="{FF2B5EF4-FFF2-40B4-BE49-F238E27FC236}">
                    <a16:creationId xmlns:a16="http://schemas.microsoft.com/office/drawing/2014/main" id="{37013C5D-BBE0-96C3-A239-D28441F88891}"/>
                  </a:ext>
                </a:extLst>
              </p:cNvPr>
              <p:cNvPicPr/>
              <p:nvPr/>
            </p:nvPicPr>
            <p:blipFill>
              <a:blip r:embed="rId12"/>
              <a:stretch>
                <a:fillRect/>
              </a:stretch>
            </p:blipFill>
            <p:spPr>
              <a:xfrm>
                <a:off x="5229348" y="4656855"/>
                <a:ext cx="41760" cy="60732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8" name="Ink 17">
                <a:extLst>
                  <a:ext uri="{FF2B5EF4-FFF2-40B4-BE49-F238E27FC236}">
                    <a16:creationId xmlns:a16="http://schemas.microsoft.com/office/drawing/2014/main" id="{57C27FEE-7D5C-DEA1-2E11-F92D9CD84D82}"/>
                  </a:ext>
                </a:extLst>
              </p14:cNvPr>
              <p14:cNvContentPartPr/>
              <p14:nvPr/>
            </p14:nvContentPartPr>
            <p14:xfrm>
              <a:off x="5232588" y="4080855"/>
              <a:ext cx="2207880" cy="1259280"/>
            </p14:xfrm>
          </p:contentPart>
        </mc:Choice>
        <mc:Fallback>
          <p:pic>
            <p:nvPicPr>
              <p:cNvPr id="18" name="Ink 17">
                <a:extLst>
                  <a:ext uri="{FF2B5EF4-FFF2-40B4-BE49-F238E27FC236}">
                    <a16:creationId xmlns:a16="http://schemas.microsoft.com/office/drawing/2014/main" id="{57C27FEE-7D5C-DEA1-2E11-F92D9CD84D82}"/>
                  </a:ext>
                </a:extLst>
              </p:cNvPr>
              <p:cNvPicPr/>
              <p:nvPr/>
            </p:nvPicPr>
            <p:blipFill>
              <a:blip r:embed="rId14"/>
              <a:stretch>
                <a:fillRect/>
              </a:stretch>
            </p:blipFill>
            <p:spPr>
              <a:xfrm>
                <a:off x="5223588" y="4071855"/>
                <a:ext cx="2225520" cy="127692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21" name="Ink 20">
                <a:extLst>
                  <a:ext uri="{FF2B5EF4-FFF2-40B4-BE49-F238E27FC236}">
                    <a16:creationId xmlns:a16="http://schemas.microsoft.com/office/drawing/2014/main" id="{7AF14E7C-D9F6-86E9-A8AE-739E4F0AC912}"/>
                  </a:ext>
                </a:extLst>
              </p14:cNvPr>
              <p14:cNvContentPartPr/>
              <p14:nvPr/>
            </p14:nvContentPartPr>
            <p14:xfrm>
              <a:off x="7115388" y="2848935"/>
              <a:ext cx="3615840" cy="2531880"/>
            </p14:xfrm>
          </p:contentPart>
        </mc:Choice>
        <mc:Fallback>
          <p:pic>
            <p:nvPicPr>
              <p:cNvPr id="21" name="Ink 20">
                <a:extLst>
                  <a:ext uri="{FF2B5EF4-FFF2-40B4-BE49-F238E27FC236}">
                    <a16:creationId xmlns:a16="http://schemas.microsoft.com/office/drawing/2014/main" id="{7AF14E7C-D9F6-86E9-A8AE-739E4F0AC912}"/>
                  </a:ext>
                </a:extLst>
              </p:cNvPr>
              <p:cNvPicPr/>
              <p:nvPr/>
            </p:nvPicPr>
            <p:blipFill>
              <a:blip r:embed="rId16"/>
              <a:stretch>
                <a:fillRect/>
              </a:stretch>
            </p:blipFill>
            <p:spPr>
              <a:xfrm>
                <a:off x="7106388" y="2839936"/>
                <a:ext cx="3633480" cy="2549517"/>
              </a:xfrm>
              <a:prstGeom prst="rect">
                <a:avLst/>
              </a:prstGeom>
            </p:spPr>
          </p:pic>
        </mc:Fallback>
      </mc:AlternateContent>
    </p:spTree>
    <p:extLst>
      <p:ext uri="{BB962C8B-B14F-4D97-AF65-F5344CB8AC3E}">
        <p14:creationId xmlns:p14="http://schemas.microsoft.com/office/powerpoint/2010/main" val="2682306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descr="Pie chart">
            <a:extLst>
              <a:ext uri="{FF2B5EF4-FFF2-40B4-BE49-F238E27FC236}">
                <a16:creationId xmlns:a16="http://schemas.microsoft.com/office/drawing/2014/main" id="{8011876D-CAF0-A4BF-610A-0E0D92F97A2F}"/>
              </a:ext>
            </a:extLst>
          </p:cNvPr>
          <p:cNvGraphicFramePr>
            <a:graphicFrameLocks noGrp="1"/>
          </p:cNvGraphicFramePr>
          <p:nvPr>
            <p:ph sz="quarter" idx="29"/>
            <p:extLst>
              <p:ext uri="{D42A27DB-BD31-4B8C-83A1-F6EECF244321}">
                <p14:modId xmlns:p14="http://schemas.microsoft.com/office/powerpoint/2010/main" val="4057913059"/>
              </p:ext>
            </p:extLst>
          </p:nvPr>
        </p:nvGraphicFramePr>
        <p:xfrm>
          <a:off x="675734" y="2252899"/>
          <a:ext cx="2229956" cy="200819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ontent Placeholder 12" descr="Pie chart">
            <a:extLst>
              <a:ext uri="{FF2B5EF4-FFF2-40B4-BE49-F238E27FC236}">
                <a16:creationId xmlns:a16="http://schemas.microsoft.com/office/drawing/2014/main" id="{C562A394-E586-266F-36E0-66B847BDAC89}"/>
              </a:ext>
            </a:extLst>
          </p:cNvPr>
          <p:cNvGraphicFramePr>
            <a:graphicFrameLocks/>
          </p:cNvGraphicFramePr>
          <p:nvPr>
            <p:extLst>
              <p:ext uri="{D42A27DB-BD31-4B8C-83A1-F6EECF244321}">
                <p14:modId xmlns:p14="http://schemas.microsoft.com/office/powerpoint/2010/main" val="1520156487"/>
              </p:ext>
            </p:extLst>
          </p:nvPr>
        </p:nvGraphicFramePr>
        <p:xfrm>
          <a:off x="4870315" y="2195972"/>
          <a:ext cx="2367608" cy="212204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ontent Placeholder 12" descr="Pie chart">
            <a:extLst>
              <a:ext uri="{FF2B5EF4-FFF2-40B4-BE49-F238E27FC236}">
                <a16:creationId xmlns:a16="http://schemas.microsoft.com/office/drawing/2014/main" id="{2673F422-1962-25AC-AC37-0E91EBBB160E}"/>
              </a:ext>
            </a:extLst>
          </p:cNvPr>
          <p:cNvGraphicFramePr>
            <a:graphicFrameLocks/>
          </p:cNvGraphicFramePr>
          <p:nvPr>
            <p:extLst>
              <p:ext uri="{D42A27DB-BD31-4B8C-83A1-F6EECF244321}">
                <p14:modId xmlns:p14="http://schemas.microsoft.com/office/powerpoint/2010/main" val="3027865287"/>
              </p:ext>
            </p:extLst>
          </p:nvPr>
        </p:nvGraphicFramePr>
        <p:xfrm>
          <a:off x="2797417" y="2219138"/>
          <a:ext cx="2367608" cy="212204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ontent Placeholder 12" descr="Pie chart">
            <a:extLst>
              <a:ext uri="{FF2B5EF4-FFF2-40B4-BE49-F238E27FC236}">
                <a16:creationId xmlns:a16="http://schemas.microsoft.com/office/drawing/2014/main" id="{CE3F202F-8360-FEF3-7C88-80C2E0D7855B}"/>
              </a:ext>
            </a:extLst>
          </p:cNvPr>
          <p:cNvGraphicFramePr>
            <a:graphicFrameLocks/>
          </p:cNvGraphicFramePr>
          <p:nvPr>
            <p:extLst>
              <p:ext uri="{D42A27DB-BD31-4B8C-83A1-F6EECF244321}">
                <p14:modId xmlns:p14="http://schemas.microsoft.com/office/powerpoint/2010/main" val="3683250293"/>
              </p:ext>
            </p:extLst>
          </p:nvPr>
        </p:nvGraphicFramePr>
        <p:xfrm>
          <a:off x="7127702" y="2247855"/>
          <a:ext cx="2367608" cy="2122048"/>
        </p:xfrm>
        <a:graphic>
          <a:graphicData uri="http://schemas.openxmlformats.org/drawingml/2006/chart">
            <c:chart xmlns:c="http://schemas.openxmlformats.org/drawingml/2006/chart" xmlns:r="http://schemas.openxmlformats.org/officeDocument/2006/relationships" r:id="rId5"/>
          </a:graphicData>
        </a:graphic>
      </p:graphicFrame>
      <p:sp>
        <p:nvSpPr>
          <p:cNvPr id="22" name="Text Placeholder 2">
            <a:extLst>
              <a:ext uri="{FF2B5EF4-FFF2-40B4-BE49-F238E27FC236}">
                <a16:creationId xmlns:a16="http://schemas.microsoft.com/office/drawing/2014/main" id="{2E31A098-97FC-0D5D-FF8E-6BF3FD865AC8}"/>
              </a:ext>
            </a:extLst>
          </p:cNvPr>
          <p:cNvSpPr txBox="1">
            <a:spLocks/>
          </p:cNvSpPr>
          <p:nvPr/>
        </p:nvSpPr>
        <p:spPr>
          <a:xfrm>
            <a:off x="1147094" y="2996396"/>
            <a:ext cx="1227749" cy="407232"/>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FF0000"/>
                </a:solidFill>
              </a:rPr>
              <a:t>Stage1</a:t>
            </a:r>
          </a:p>
        </p:txBody>
      </p:sp>
      <p:sp>
        <p:nvSpPr>
          <p:cNvPr id="24" name="Text Placeholder 2">
            <a:extLst>
              <a:ext uri="{FF2B5EF4-FFF2-40B4-BE49-F238E27FC236}">
                <a16:creationId xmlns:a16="http://schemas.microsoft.com/office/drawing/2014/main" id="{161950FB-35F5-A9DB-A6FA-0CF683AC2B78}"/>
              </a:ext>
            </a:extLst>
          </p:cNvPr>
          <p:cNvSpPr txBox="1">
            <a:spLocks/>
          </p:cNvSpPr>
          <p:nvPr/>
        </p:nvSpPr>
        <p:spPr>
          <a:xfrm>
            <a:off x="5440245" y="2932890"/>
            <a:ext cx="1227749" cy="407232"/>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FFFF00"/>
                </a:solidFill>
              </a:rPr>
              <a:t>Stage3</a:t>
            </a:r>
          </a:p>
        </p:txBody>
      </p:sp>
      <p:sp>
        <p:nvSpPr>
          <p:cNvPr id="25" name="Text Placeholder 2">
            <a:extLst>
              <a:ext uri="{FF2B5EF4-FFF2-40B4-BE49-F238E27FC236}">
                <a16:creationId xmlns:a16="http://schemas.microsoft.com/office/drawing/2014/main" id="{B824B825-ACAA-CD4A-9845-82C5B505037D}"/>
              </a:ext>
            </a:extLst>
          </p:cNvPr>
          <p:cNvSpPr txBox="1">
            <a:spLocks/>
          </p:cNvSpPr>
          <p:nvPr/>
        </p:nvSpPr>
        <p:spPr>
          <a:xfrm>
            <a:off x="7684899" y="3006403"/>
            <a:ext cx="1227749" cy="407232"/>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2">
                    <a:lumMod val="75000"/>
                  </a:schemeClr>
                </a:solidFill>
              </a:rPr>
              <a:t>Stage4</a:t>
            </a:r>
          </a:p>
        </p:txBody>
      </p:sp>
      <p:sp>
        <p:nvSpPr>
          <p:cNvPr id="23" name="Text Placeholder 2">
            <a:extLst>
              <a:ext uri="{FF2B5EF4-FFF2-40B4-BE49-F238E27FC236}">
                <a16:creationId xmlns:a16="http://schemas.microsoft.com/office/drawing/2014/main" id="{A3ECEB49-EE27-B9DC-7068-75D841A3EE58}"/>
              </a:ext>
            </a:extLst>
          </p:cNvPr>
          <p:cNvSpPr txBox="1">
            <a:spLocks/>
          </p:cNvSpPr>
          <p:nvPr/>
        </p:nvSpPr>
        <p:spPr>
          <a:xfrm>
            <a:off x="3367346" y="2965108"/>
            <a:ext cx="1227749" cy="407232"/>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FFC000"/>
                </a:solidFill>
              </a:rPr>
              <a:t>Stage2</a:t>
            </a:r>
          </a:p>
        </p:txBody>
      </p:sp>
      <p:graphicFrame>
        <p:nvGraphicFramePr>
          <p:cNvPr id="32" name="Content Placeholder 12" descr="Pie chart">
            <a:extLst>
              <a:ext uri="{FF2B5EF4-FFF2-40B4-BE49-F238E27FC236}">
                <a16:creationId xmlns:a16="http://schemas.microsoft.com/office/drawing/2014/main" id="{3B466ADF-616A-91D1-7CAC-7803076E3CFB}"/>
              </a:ext>
            </a:extLst>
          </p:cNvPr>
          <p:cNvGraphicFramePr>
            <a:graphicFrameLocks/>
          </p:cNvGraphicFramePr>
          <p:nvPr>
            <p:extLst>
              <p:ext uri="{D42A27DB-BD31-4B8C-83A1-F6EECF244321}">
                <p14:modId xmlns:p14="http://schemas.microsoft.com/office/powerpoint/2010/main" val="4268901616"/>
              </p:ext>
            </p:extLst>
          </p:nvPr>
        </p:nvGraphicFramePr>
        <p:xfrm>
          <a:off x="9485939" y="2213791"/>
          <a:ext cx="2367608" cy="2122048"/>
        </p:xfrm>
        <a:graphic>
          <a:graphicData uri="http://schemas.openxmlformats.org/drawingml/2006/chart">
            <c:chart xmlns:c="http://schemas.openxmlformats.org/drawingml/2006/chart" xmlns:r="http://schemas.openxmlformats.org/officeDocument/2006/relationships" r:id="rId6"/>
          </a:graphicData>
        </a:graphic>
      </p:graphicFrame>
      <p:sp>
        <p:nvSpPr>
          <p:cNvPr id="2" name="Title 1">
            <a:extLst>
              <a:ext uri="{FF2B5EF4-FFF2-40B4-BE49-F238E27FC236}">
                <a16:creationId xmlns:a16="http://schemas.microsoft.com/office/drawing/2014/main" id="{2BE99A48-AF8C-3538-CC7B-DC7F509AD7BA}"/>
              </a:ext>
            </a:extLst>
          </p:cNvPr>
          <p:cNvSpPr>
            <a:spLocks noGrp="1"/>
          </p:cNvSpPr>
          <p:nvPr>
            <p:ph type="title"/>
          </p:nvPr>
        </p:nvSpPr>
        <p:spPr>
          <a:xfrm>
            <a:off x="734715" y="162781"/>
            <a:ext cx="10515600" cy="1325563"/>
          </a:xfrm>
        </p:spPr>
        <p:txBody>
          <a:bodyPr/>
          <a:lstStyle/>
          <a:p>
            <a:r>
              <a:rPr lang="en-US" dirty="0"/>
              <a:t>Implementation of Testing Components</a:t>
            </a:r>
          </a:p>
        </p:txBody>
      </p:sp>
      <p:sp>
        <p:nvSpPr>
          <p:cNvPr id="3" name="Text Placeholder 2">
            <a:extLst>
              <a:ext uri="{FF2B5EF4-FFF2-40B4-BE49-F238E27FC236}">
                <a16:creationId xmlns:a16="http://schemas.microsoft.com/office/drawing/2014/main" id="{38AA910A-A120-0EC4-A6BF-AE39C189C282}"/>
              </a:ext>
            </a:extLst>
          </p:cNvPr>
          <p:cNvSpPr>
            <a:spLocks noGrp="1"/>
          </p:cNvSpPr>
          <p:nvPr>
            <p:ph type="body" sz="quarter" idx="28"/>
          </p:nvPr>
        </p:nvSpPr>
        <p:spPr>
          <a:xfrm>
            <a:off x="400883" y="5225059"/>
            <a:ext cx="10958543" cy="613963"/>
          </a:xfrm>
        </p:spPr>
        <p:txBody>
          <a:bodyPr/>
          <a:lstStyle/>
          <a:p>
            <a:pPr algn="l"/>
            <a:r>
              <a:rPr lang="en-US" dirty="0">
                <a:latin typeface="Biome (Headings)"/>
              </a:rPr>
              <a:t>Our integration plan consisted of us implementing 5 subsections, stages, shown in the previous diagram. </a:t>
            </a:r>
          </a:p>
          <a:p>
            <a:pPr algn="l"/>
            <a:r>
              <a:rPr lang="en-US" dirty="0">
                <a:latin typeface="Biome (Headings)"/>
              </a:rPr>
              <a:t>In each stage we incrementally implemented all of the components in each stage together and then tested all of the stages together into the full Datapath. Then tested that the individual instructions are running and occurring when they are supposed to work. </a:t>
            </a:r>
          </a:p>
        </p:txBody>
      </p:sp>
      <p:sp>
        <p:nvSpPr>
          <p:cNvPr id="11" name="Footer Placeholder 10">
            <a:extLst>
              <a:ext uri="{FF2B5EF4-FFF2-40B4-BE49-F238E27FC236}">
                <a16:creationId xmlns:a16="http://schemas.microsoft.com/office/drawing/2014/main" id="{4A727348-E2D5-31F9-9079-A67B2E0BCFE8}"/>
              </a:ext>
            </a:extLst>
          </p:cNvPr>
          <p:cNvSpPr>
            <a:spLocks noGrp="1"/>
          </p:cNvSpPr>
          <p:nvPr>
            <p:ph type="ftr" sz="quarter" idx="11"/>
          </p:nvPr>
        </p:nvSpPr>
        <p:spPr/>
        <p:txBody>
          <a:bodyPr/>
          <a:lstStyle/>
          <a:p>
            <a:r>
              <a:rPr lang="en-US" dirty="0"/>
              <a:t>Team Amber</a:t>
            </a:r>
          </a:p>
        </p:txBody>
      </p:sp>
      <p:sp>
        <p:nvSpPr>
          <p:cNvPr id="12" name="Slide Number Placeholder 11">
            <a:extLst>
              <a:ext uri="{FF2B5EF4-FFF2-40B4-BE49-F238E27FC236}">
                <a16:creationId xmlns:a16="http://schemas.microsoft.com/office/drawing/2014/main" id="{761D5C1B-39FE-2949-16D4-283AB532DBE1}"/>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
        <p:nvSpPr>
          <p:cNvPr id="26" name="Text Placeholder 2">
            <a:extLst>
              <a:ext uri="{FF2B5EF4-FFF2-40B4-BE49-F238E27FC236}">
                <a16:creationId xmlns:a16="http://schemas.microsoft.com/office/drawing/2014/main" id="{E81BD548-3669-0AA0-732C-EC7FCDF59399}"/>
              </a:ext>
            </a:extLst>
          </p:cNvPr>
          <p:cNvSpPr txBox="1">
            <a:spLocks/>
          </p:cNvSpPr>
          <p:nvPr/>
        </p:nvSpPr>
        <p:spPr>
          <a:xfrm>
            <a:off x="9997396" y="3006403"/>
            <a:ext cx="1227749" cy="407232"/>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00B0F0"/>
                </a:solidFill>
              </a:rPr>
              <a:t>Stage5</a:t>
            </a:r>
          </a:p>
        </p:txBody>
      </p:sp>
      <p:sp>
        <p:nvSpPr>
          <p:cNvPr id="27" name="Text Placeholder 2">
            <a:extLst>
              <a:ext uri="{FF2B5EF4-FFF2-40B4-BE49-F238E27FC236}">
                <a16:creationId xmlns:a16="http://schemas.microsoft.com/office/drawing/2014/main" id="{2F86DAF2-8B56-3BCF-B806-947CA7A25A05}"/>
              </a:ext>
            </a:extLst>
          </p:cNvPr>
          <p:cNvSpPr txBox="1">
            <a:spLocks/>
          </p:cNvSpPr>
          <p:nvPr/>
        </p:nvSpPr>
        <p:spPr>
          <a:xfrm>
            <a:off x="972609" y="3949584"/>
            <a:ext cx="1527933" cy="613963"/>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dirty="0"/>
              <a:t>PC Register, </a:t>
            </a:r>
            <a:r>
              <a:rPr lang="en-US" sz="1200" dirty="0" err="1"/>
              <a:t>IordMux</a:t>
            </a:r>
            <a:endParaRPr lang="en-US" sz="1200" dirty="0"/>
          </a:p>
        </p:txBody>
      </p:sp>
      <p:sp>
        <p:nvSpPr>
          <p:cNvPr id="28" name="Text Placeholder 2">
            <a:extLst>
              <a:ext uri="{FF2B5EF4-FFF2-40B4-BE49-F238E27FC236}">
                <a16:creationId xmlns:a16="http://schemas.microsoft.com/office/drawing/2014/main" id="{6E18CF1F-B977-33A2-B1A8-51D832BD6C0F}"/>
              </a:ext>
            </a:extLst>
          </p:cNvPr>
          <p:cNvSpPr txBox="1">
            <a:spLocks/>
          </p:cNvSpPr>
          <p:nvPr/>
        </p:nvSpPr>
        <p:spPr>
          <a:xfrm>
            <a:off x="3217253" y="1721755"/>
            <a:ext cx="1527933" cy="613963"/>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dirty="0"/>
              <a:t>Memory, MDR Register</a:t>
            </a:r>
          </a:p>
        </p:txBody>
      </p:sp>
      <p:sp>
        <p:nvSpPr>
          <p:cNvPr id="29" name="Text Placeholder 2">
            <a:extLst>
              <a:ext uri="{FF2B5EF4-FFF2-40B4-BE49-F238E27FC236}">
                <a16:creationId xmlns:a16="http://schemas.microsoft.com/office/drawing/2014/main" id="{0C7FC19C-9C3A-22E0-9C7C-C66693BE0911}"/>
              </a:ext>
            </a:extLst>
          </p:cNvPr>
          <p:cNvSpPr txBox="1">
            <a:spLocks/>
          </p:cNvSpPr>
          <p:nvPr/>
        </p:nvSpPr>
        <p:spPr>
          <a:xfrm>
            <a:off x="5281594" y="3988198"/>
            <a:ext cx="1616254" cy="711528"/>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dirty="0"/>
              <a:t>IR Register, </a:t>
            </a:r>
            <a:r>
              <a:rPr lang="en-US" sz="1200" dirty="0" err="1"/>
              <a:t>Compcode</a:t>
            </a:r>
            <a:r>
              <a:rPr lang="en-US" sz="1200" dirty="0"/>
              <a:t> Register, Immediate Generator</a:t>
            </a:r>
          </a:p>
        </p:txBody>
      </p:sp>
      <p:sp>
        <p:nvSpPr>
          <p:cNvPr id="30" name="Text Placeholder 2">
            <a:extLst>
              <a:ext uri="{FF2B5EF4-FFF2-40B4-BE49-F238E27FC236}">
                <a16:creationId xmlns:a16="http://schemas.microsoft.com/office/drawing/2014/main" id="{E7F9211F-B968-4D8A-EB62-76FE46D66027}"/>
              </a:ext>
            </a:extLst>
          </p:cNvPr>
          <p:cNvSpPr txBox="1">
            <a:spLocks/>
          </p:cNvSpPr>
          <p:nvPr/>
        </p:nvSpPr>
        <p:spPr>
          <a:xfrm>
            <a:off x="7553804" y="1632941"/>
            <a:ext cx="1616254" cy="711528"/>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dirty="0" err="1"/>
              <a:t>RegOp</a:t>
            </a:r>
            <a:r>
              <a:rPr lang="en-US" sz="1200" dirty="0"/>
              <a:t> Mux, Reggie</a:t>
            </a:r>
          </a:p>
        </p:txBody>
      </p:sp>
      <p:sp>
        <p:nvSpPr>
          <p:cNvPr id="31" name="Text Placeholder 2">
            <a:extLst>
              <a:ext uri="{FF2B5EF4-FFF2-40B4-BE49-F238E27FC236}">
                <a16:creationId xmlns:a16="http://schemas.microsoft.com/office/drawing/2014/main" id="{78E2B057-9D9F-FB3F-DF78-1E64F03196FC}"/>
              </a:ext>
            </a:extLst>
          </p:cNvPr>
          <p:cNvSpPr txBox="1">
            <a:spLocks/>
          </p:cNvSpPr>
          <p:nvPr/>
        </p:nvSpPr>
        <p:spPr>
          <a:xfrm>
            <a:off x="9743172" y="4134012"/>
            <a:ext cx="1616254" cy="711528"/>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Tx/>
              <a:buNone/>
              <a:defRPr sz="1600" kern="1200">
                <a:solidFill>
                  <a:schemeClr val="bg1"/>
                </a:solidFill>
                <a:latin typeface="Arial Nova" panose="020B0504020202020204" pitchFamily="34" charset="0"/>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dirty="0" err="1"/>
              <a:t>alusrcA</a:t>
            </a:r>
            <a:r>
              <a:rPr lang="en-US" sz="1200" dirty="0"/>
              <a:t> mux, </a:t>
            </a:r>
            <a:r>
              <a:rPr lang="en-US" sz="1200" dirty="0" err="1"/>
              <a:t>aluscrB</a:t>
            </a:r>
            <a:r>
              <a:rPr lang="en-US" sz="1200" dirty="0"/>
              <a:t> mux, ALU, and </a:t>
            </a:r>
            <a:r>
              <a:rPr lang="en-US" sz="1200" dirty="0" err="1"/>
              <a:t>ALU_output</a:t>
            </a:r>
            <a:r>
              <a:rPr lang="en-US" sz="1200" dirty="0"/>
              <a:t> register, SR register</a:t>
            </a:r>
          </a:p>
        </p:txBody>
      </p:sp>
    </p:spTree>
    <p:extLst>
      <p:ext uri="{BB962C8B-B14F-4D97-AF65-F5344CB8AC3E}">
        <p14:creationId xmlns:p14="http://schemas.microsoft.com/office/powerpoint/2010/main" val="3999271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1000"/>
                                        <p:tgtEl>
                                          <p:spTgt spid="32"/>
                                        </p:tgtEl>
                                      </p:cBhvr>
                                    </p:animEffect>
                                    <p:anim calcmode="lin" valueType="num">
                                      <p:cBhvr>
                                        <p:cTn id="13" dur="1000" fill="hold"/>
                                        <p:tgtEl>
                                          <p:spTgt spid="32"/>
                                        </p:tgtEl>
                                        <p:attrNameLst>
                                          <p:attrName>ppt_x</p:attrName>
                                        </p:attrNameLst>
                                      </p:cBhvr>
                                      <p:tavLst>
                                        <p:tav tm="0">
                                          <p:val>
                                            <p:strVal val="#ppt_x"/>
                                          </p:val>
                                        </p:tav>
                                        <p:tav tm="100000">
                                          <p:val>
                                            <p:strVal val="#ppt_x"/>
                                          </p:val>
                                        </p:tav>
                                      </p:tavLst>
                                    </p:anim>
                                    <p:anim calcmode="lin" valueType="num">
                                      <p:cBhvr>
                                        <p:cTn id="14" dur="1000" fill="hold"/>
                                        <p:tgtEl>
                                          <p:spTgt spid="3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anim calcmode="lin" valueType="num">
                                      <p:cBhvr>
                                        <p:cTn id="18" dur="1000" fill="hold"/>
                                        <p:tgtEl>
                                          <p:spTgt spid="25"/>
                                        </p:tgtEl>
                                        <p:attrNameLst>
                                          <p:attrName>ppt_x</p:attrName>
                                        </p:attrNameLst>
                                      </p:cBhvr>
                                      <p:tavLst>
                                        <p:tav tm="0">
                                          <p:val>
                                            <p:strVal val="#ppt_x"/>
                                          </p:val>
                                        </p:tav>
                                        <p:tav tm="100000">
                                          <p:val>
                                            <p:strVal val="#ppt_x"/>
                                          </p:val>
                                        </p:tav>
                                      </p:tavLst>
                                    </p:anim>
                                    <p:anim calcmode="lin" valueType="num">
                                      <p:cBhvr>
                                        <p:cTn id="19" dur="1000" fill="hold"/>
                                        <p:tgtEl>
                                          <p:spTgt spid="2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1000"/>
                                        <p:tgtEl>
                                          <p:spTgt spid="24"/>
                                        </p:tgtEl>
                                      </p:cBhvr>
                                    </p:animEffect>
                                    <p:anim calcmode="lin" valueType="num">
                                      <p:cBhvr>
                                        <p:cTn id="33" dur="1000" fill="hold"/>
                                        <p:tgtEl>
                                          <p:spTgt spid="24"/>
                                        </p:tgtEl>
                                        <p:attrNameLst>
                                          <p:attrName>ppt_x</p:attrName>
                                        </p:attrNameLst>
                                      </p:cBhvr>
                                      <p:tavLst>
                                        <p:tav tm="0">
                                          <p:val>
                                            <p:strVal val="#ppt_x"/>
                                          </p:val>
                                        </p:tav>
                                        <p:tav tm="100000">
                                          <p:val>
                                            <p:strVal val="#ppt_x"/>
                                          </p:val>
                                        </p:tav>
                                      </p:tavLst>
                                    </p:anim>
                                    <p:anim calcmode="lin" valueType="num">
                                      <p:cBhvr>
                                        <p:cTn id="34" dur="1000" fill="hold"/>
                                        <p:tgtEl>
                                          <p:spTgt spid="2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1000"/>
                                        <p:tgtEl>
                                          <p:spTgt spid="6"/>
                                        </p:tgtEl>
                                      </p:cBhvr>
                                    </p:animEffect>
                                    <p:anim calcmode="lin" valueType="num">
                                      <p:cBhvr>
                                        <p:cTn id="38" dur="1000" fill="hold"/>
                                        <p:tgtEl>
                                          <p:spTgt spid="6"/>
                                        </p:tgtEl>
                                        <p:attrNameLst>
                                          <p:attrName>ppt_x</p:attrName>
                                        </p:attrNameLst>
                                      </p:cBhvr>
                                      <p:tavLst>
                                        <p:tav tm="0">
                                          <p:val>
                                            <p:strVal val="#ppt_x"/>
                                          </p:val>
                                        </p:tav>
                                        <p:tav tm="100000">
                                          <p:val>
                                            <p:strVal val="#ppt_x"/>
                                          </p:val>
                                        </p:tav>
                                      </p:tavLst>
                                    </p:anim>
                                    <p:anim calcmode="lin" valueType="num">
                                      <p:cBhvr>
                                        <p:cTn id="39" dur="1000" fill="hold"/>
                                        <p:tgtEl>
                                          <p:spTgt spid="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1000"/>
                                        <p:tgtEl>
                                          <p:spTgt spid="23"/>
                                        </p:tgtEl>
                                      </p:cBhvr>
                                    </p:animEffect>
                                    <p:anim calcmode="lin" valueType="num">
                                      <p:cBhvr>
                                        <p:cTn id="43" dur="1000" fill="hold"/>
                                        <p:tgtEl>
                                          <p:spTgt spid="23"/>
                                        </p:tgtEl>
                                        <p:attrNameLst>
                                          <p:attrName>ppt_x</p:attrName>
                                        </p:attrNameLst>
                                      </p:cBhvr>
                                      <p:tavLst>
                                        <p:tav tm="0">
                                          <p:val>
                                            <p:strVal val="#ppt_x"/>
                                          </p:val>
                                        </p:tav>
                                        <p:tav tm="100000">
                                          <p:val>
                                            <p:strVal val="#ppt_x"/>
                                          </p:val>
                                        </p:tav>
                                      </p:tavLst>
                                    </p:anim>
                                    <p:anim calcmode="lin" valueType="num">
                                      <p:cBhvr>
                                        <p:cTn id="44" dur="1000" fill="hold"/>
                                        <p:tgtEl>
                                          <p:spTgt spid="2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1000"/>
                                        <p:tgtEl>
                                          <p:spTgt spid="22"/>
                                        </p:tgtEl>
                                      </p:cBhvr>
                                    </p:animEffect>
                                    <p:anim calcmode="lin" valueType="num">
                                      <p:cBhvr>
                                        <p:cTn id="48" dur="1000" fill="hold"/>
                                        <p:tgtEl>
                                          <p:spTgt spid="22"/>
                                        </p:tgtEl>
                                        <p:attrNameLst>
                                          <p:attrName>ppt_x</p:attrName>
                                        </p:attrNameLst>
                                      </p:cBhvr>
                                      <p:tavLst>
                                        <p:tav tm="0">
                                          <p:val>
                                            <p:strVal val="#ppt_x"/>
                                          </p:val>
                                        </p:tav>
                                        <p:tav tm="100000">
                                          <p:val>
                                            <p:strVal val="#ppt_x"/>
                                          </p:val>
                                        </p:tav>
                                      </p:tavLst>
                                    </p:anim>
                                    <p:anim calcmode="lin" valueType="num">
                                      <p:cBhvr>
                                        <p:cTn id="49" dur="1000" fill="hold"/>
                                        <p:tgtEl>
                                          <p:spTgt spid="2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000"/>
                                        <p:tgtEl>
                                          <p:spTgt spid="13"/>
                                        </p:tgtEl>
                                      </p:cBhvr>
                                    </p:animEffect>
                                    <p:anim calcmode="lin" valueType="num">
                                      <p:cBhvr>
                                        <p:cTn id="53" dur="1000" fill="hold"/>
                                        <p:tgtEl>
                                          <p:spTgt spid="13"/>
                                        </p:tgtEl>
                                        <p:attrNameLst>
                                          <p:attrName>ppt_x</p:attrName>
                                        </p:attrNameLst>
                                      </p:cBhvr>
                                      <p:tavLst>
                                        <p:tav tm="0">
                                          <p:val>
                                            <p:strVal val="#ppt_x"/>
                                          </p:val>
                                        </p:tav>
                                        <p:tav tm="100000">
                                          <p:val>
                                            <p:strVal val="#ppt_x"/>
                                          </p:val>
                                        </p:tav>
                                      </p:tavLst>
                                    </p:anim>
                                    <p:anim calcmode="lin" valueType="num">
                                      <p:cBhvr>
                                        <p:cTn id="5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5" presetClass="entr" presetSubtype="0" fill="hold" grpId="0" nodeType="click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2000"/>
                                        <p:tgtEl>
                                          <p:spTgt spid="27"/>
                                        </p:tgtEl>
                                      </p:cBhvr>
                                    </p:animEffect>
                                    <p:anim calcmode="lin" valueType="num">
                                      <p:cBhvr>
                                        <p:cTn id="60" dur="2000" fill="hold"/>
                                        <p:tgtEl>
                                          <p:spTgt spid="27"/>
                                        </p:tgtEl>
                                        <p:attrNameLst>
                                          <p:attrName>ppt_w</p:attrName>
                                        </p:attrNameLst>
                                      </p:cBhvr>
                                      <p:tavLst>
                                        <p:tav tm="0" fmla="#ppt_w*sin(2.5*pi*$)">
                                          <p:val>
                                            <p:fltVal val="0"/>
                                          </p:val>
                                        </p:tav>
                                        <p:tav tm="100000">
                                          <p:val>
                                            <p:fltVal val="1"/>
                                          </p:val>
                                        </p:tav>
                                      </p:tavLst>
                                    </p:anim>
                                    <p:anim calcmode="lin" valueType="num">
                                      <p:cBhvr>
                                        <p:cTn id="61" dur="2000" fill="hold"/>
                                        <p:tgtEl>
                                          <p:spTgt spid="27"/>
                                        </p:tgtEl>
                                        <p:attrNameLst>
                                          <p:attrName>ppt_h</p:attrName>
                                        </p:attrNameLst>
                                      </p:cBhvr>
                                      <p:tavLst>
                                        <p:tav tm="0">
                                          <p:val>
                                            <p:strVal val="#ppt_h"/>
                                          </p:val>
                                        </p:tav>
                                        <p:tav tm="100000">
                                          <p:val>
                                            <p:strVal val="#ppt_h"/>
                                          </p:val>
                                        </p:tav>
                                      </p:tavLst>
                                    </p:anim>
                                  </p:childTnLst>
                                </p:cTn>
                              </p:par>
                              <p:par>
                                <p:cTn id="62" presetID="45" presetClass="entr" presetSubtype="0" fill="hold" grpId="0" nodeType="withEffect">
                                  <p:stCondLst>
                                    <p:cond delay="0"/>
                                  </p:stCondLst>
                                  <p:childTnLst>
                                    <p:set>
                                      <p:cBhvr>
                                        <p:cTn id="63" dur="1" fill="hold">
                                          <p:stCondLst>
                                            <p:cond delay="0"/>
                                          </p:stCondLst>
                                        </p:cTn>
                                        <p:tgtEl>
                                          <p:spTgt spid="28"/>
                                        </p:tgtEl>
                                        <p:attrNameLst>
                                          <p:attrName>style.visibility</p:attrName>
                                        </p:attrNameLst>
                                      </p:cBhvr>
                                      <p:to>
                                        <p:strVal val="visible"/>
                                      </p:to>
                                    </p:set>
                                    <p:animEffect transition="in" filter="fade">
                                      <p:cBhvr>
                                        <p:cTn id="64" dur="2000"/>
                                        <p:tgtEl>
                                          <p:spTgt spid="28"/>
                                        </p:tgtEl>
                                      </p:cBhvr>
                                    </p:animEffect>
                                    <p:anim calcmode="lin" valueType="num">
                                      <p:cBhvr>
                                        <p:cTn id="65" dur="2000" fill="hold"/>
                                        <p:tgtEl>
                                          <p:spTgt spid="28"/>
                                        </p:tgtEl>
                                        <p:attrNameLst>
                                          <p:attrName>ppt_w</p:attrName>
                                        </p:attrNameLst>
                                      </p:cBhvr>
                                      <p:tavLst>
                                        <p:tav tm="0" fmla="#ppt_w*sin(2.5*pi*$)">
                                          <p:val>
                                            <p:fltVal val="0"/>
                                          </p:val>
                                        </p:tav>
                                        <p:tav tm="100000">
                                          <p:val>
                                            <p:fltVal val="1"/>
                                          </p:val>
                                        </p:tav>
                                      </p:tavLst>
                                    </p:anim>
                                    <p:anim calcmode="lin" valueType="num">
                                      <p:cBhvr>
                                        <p:cTn id="66" dur="2000" fill="hold"/>
                                        <p:tgtEl>
                                          <p:spTgt spid="28"/>
                                        </p:tgtEl>
                                        <p:attrNameLst>
                                          <p:attrName>ppt_h</p:attrName>
                                        </p:attrNameLst>
                                      </p:cBhvr>
                                      <p:tavLst>
                                        <p:tav tm="0">
                                          <p:val>
                                            <p:strVal val="#ppt_h"/>
                                          </p:val>
                                        </p:tav>
                                        <p:tav tm="100000">
                                          <p:val>
                                            <p:strVal val="#ppt_h"/>
                                          </p:val>
                                        </p:tav>
                                      </p:tavLst>
                                    </p:anim>
                                  </p:childTnLst>
                                </p:cTn>
                              </p:par>
                              <p:par>
                                <p:cTn id="67" presetID="45" presetClass="entr" presetSubtype="0" fill="hold" grpId="0" nodeType="with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fade">
                                      <p:cBhvr>
                                        <p:cTn id="69" dur="2000"/>
                                        <p:tgtEl>
                                          <p:spTgt spid="29"/>
                                        </p:tgtEl>
                                      </p:cBhvr>
                                    </p:animEffect>
                                    <p:anim calcmode="lin" valueType="num">
                                      <p:cBhvr>
                                        <p:cTn id="70" dur="2000" fill="hold"/>
                                        <p:tgtEl>
                                          <p:spTgt spid="29"/>
                                        </p:tgtEl>
                                        <p:attrNameLst>
                                          <p:attrName>ppt_w</p:attrName>
                                        </p:attrNameLst>
                                      </p:cBhvr>
                                      <p:tavLst>
                                        <p:tav tm="0" fmla="#ppt_w*sin(2.5*pi*$)">
                                          <p:val>
                                            <p:fltVal val="0"/>
                                          </p:val>
                                        </p:tav>
                                        <p:tav tm="100000">
                                          <p:val>
                                            <p:fltVal val="1"/>
                                          </p:val>
                                        </p:tav>
                                      </p:tavLst>
                                    </p:anim>
                                    <p:anim calcmode="lin" valueType="num">
                                      <p:cBhvr>
                                        <p:cTn id="71" dur="2000" fill="hold"/>
                                        <p:tgtEl>
                                          <p:spTgt spid="29"/>
                                        </p:tgtEl>
                                        <p:attrNameLst>
                                          <p:attrName>ppt_h</p:attrName>
                                        </p:attrNameLst>
                                      </p:cBhvr>
                                      <p:tavLst>
                                        <p:tav tm="0">
                                          <p:val>
                                            <p:strVal val="#ppt_h"/>
                                          </p:val>
                                        </p:tav>
                                        <p:tav tm="100000">
                                          <p:val>
                                            <p:strVal val="#ppt_h"/>
                                          </p:val>
                                        </p:tav>
                                      </p:tavLst>
                                    </p:anim>
                                  </p:childTnLst>
                                </p:cTn>
                              </p:par>
                              <p:par>
                                <p:cTn id="72" presetID="45" presetClass="entr" presetSubtype="0" fill="hold" grpId="0" nodeType="withEffect">
                                  <p:stCondLst>
                                    <p:cond delay="0"/>
                                  </p:stCondLst>
                                  <p:childTnLst>
                                    <p:set>
                                      <p:cBhvr>
                                        <p:cTn id="73" dur="1" fill="hold">
                                          <p:stCondLst>
                                            <p:cond delay="0"/>
                                          </p:stCondLst>
                                        </p:cTn>
                                        <p:tgtEl>
                                          <p:spTgt spid="30"/>
                                        </p:tgtEl>
                                        <p:attrNameLst>
                                          <p:attrName>style.visibility</p:attrName>
                                        </p:attrNameLst>
                                      </p:cBhvr>
                                      <p:to>
                                        <p:strVal val="visible"/>
                                      </p:to>
                                    </p:set>
                                    <p:animEffect transition="in" filter="fade">
                                      <p:cBhvr>
                                        <p:cTn id="74" dur="2000"/>
                                        <p:tgtEl>
                                          <p:spTgt spid="30"/>
                                        </p:tgtEl>
                                      </p:cBhvr>
                                    </p:animEffect>
                                    <p:anim calcmode="lin" valueType="num">
                                      <p:cBhvr>
                                        <p:cTn id="75" dur="2000" fill="hold"/>
                                        <p:tgtEl>
                                          <p:spTgt spid="30"/>
                                        </p:tgtEl>
                                        <p:attrNameLst>
                                          <p:attrName>ppt_w</p:attrName>
                                        </p:attrNameLst>
                                      </p:cBhvr>
                                      <p:tavLst>
                                        <p:tav tm="0" fmla="#ppt_w*sin(2.5*pi*$)">
                                          <p:val>
                                            <p:fltVal val="0"/>
                                          </p:val>
                                        </p:tav>
                                        <p:tav tm="100000">
                                          <p:val>
                                            <p:fltVal val="1"/>
                                          </p:val>
                                        </p:tav>
                                      </p:tavLst>
                                    </p:anim>
                                    <p:anim calcmode="lin" valueType="num">
                                      <p:cBhvr>
                                        <p:cTn id="76" dur="2000" fill="hold"/>
                                        <p:tgtEl>
                                          <p:spTgt spid="30"/>
                                        </p:tgtEl>
                                        <p:attrNameLst>
                                          <p:attrName>ppt_h</p:attrName>
                                        </p:attrNameLst>
                                      </p:cBhvr>
                                      <p:tavLst>
                                        <p:tav tm="0">
                                          <p:val>
                                            <p:strVal val="#ppt_h"/>
                                          </p:val>
                                        </p:tav>
                                        <p:tav tm="100000">
                                          <p:val>
                                            <p:strVal val="#ppt_h"/>
                                          </p:val>
                                        </p:tav>
                                      </p:tavLst>
                                    </p:anim>
                                  </p:childTnLst>
                                </p:cTn>
                              </p:par>
                              <p:par>
                                <p:cTn id="77" presetID="45" presetClass="entr" presetSubtype="0" fill="hold" grpId="0" nodeType="withEffect">
                                  <p:stCondLst>
                                    <p:cond delay="0"/>
                                  </p:stCondLst>
                                  <p:childTnLst>
                                    <p:set>
                                      <p:cBhvr>
                                        <p:cTn id="78" dur="1" fill="hold">
                                          <p:stCondLst>
                                            <p:cond delay="0"/>
                                          </p:stCondLst>
                                        </p:cTn>
                                        <p:tgtEl>
                                          <p:spTgt spid="31"/>
                                        </p:tgtEl>
                                        <p:attrNameLst>
                                          <p:attrName>style.visibility</p:attrName>
                                        </p:attrNameLst>
                                      </p:cBhvr>
                                      <p:to>
                                        <p:strVal val="visible"/>
                                      </p:to>
                                    </p:set>
                                    <p:animEffect transition="in" filter="fade">
                                      <p:cBhvr>
                                        <p:cTn id="79" dur="2000"/>
                                        <p:tgtEl>
                                          <p:spTgt spid="31"/>
                                        </p:tgtEl>
                                      </p:cBhvr>
                                    </p:animEffect>
                                    <p:anim calcmode="lin" valueType="num">
                                      <p:cBhvr>
                                        <p:cTn id="80" dur="2000" fill="hold"/>
                                        <p:tgtEl>
                                          <p:spTgt spid="31"/>
                                        </p:tgtEl>
                                        <p:attrNameLst>
                                          <p:attrName>ppt_w</p:attrName>
                                        </p:attrNameLst>
                                      </p:cBhvr>
                                      <p:tavLst>
                                        <p:tav tm="0" fmla="#ppt_w*sin(2.5*pi*$)">
                                          <p:val>
                                            <p:fltVal val="0"/>
                                          </p:val>
                                        </p:tav>
                                        <p:tav tm="100000">
                                          <p:val>
                                            <p:fltVal val="1"/>
                                          </p:val>
                                        </p:tav>
                                      </p:tavLst>
                                    </p:anim>
                                    <p:anim calcmode="lin" valueType="num">
                                      <p:cBhvr>
                                        <p:cTn id="81" dur="2000" fill="hold"/>
                                        <p:tgtEl>
                                          <p:spTgt spid="31"/>
                                        </p:tgtEl>
                                        <p:attrNameLst>
                                          <p:attrName>ppt_h</p:attrName>
                                        </p:attrNameLst>
                                      </p:cBhvr>
                                      <p:tavLst>
                                        <p:tav tm="0">
                                          <p:val>
                                            <p:strVal val="#ppt_h"/>
                                          </p:val>
                                        </p:tav>
                                        <p:tav tm="100000">
                                          <p:val>
                                            <p:strVal val="#ppt_h"/>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3">
                                            <p:txEl>
                                              <p:pRg st="0" end="0"/>
                                            </p:txEl>
                                          </p:spTgt>
                                        </p:tgtEl>
                                        <p:attrNameLst>
                                          <p:attrName>style.visibility</p:attrName>
                                        </p:attrNameLst>
                                      </p:cBhvr>
                                      <p:to>
                                        <p:strVal val="visible"/>
                                      </p:to>
                                    </p:set>
                                    <p:animEffect transition="in" filter="fade">
                                      <p:cBhvr>
                                        <p:cTn id="86" dur="1000"/>
                                        <p:tgtEl>
                                          <p:spTgt spid="3">
                                            <p:txEl>
                                              <p:pRg st="0" end="0"/>
                                            </p:txEl>
                                          </p:spTgt>
                                        </p:tgtEl>
                                      </p:cBhvr>
                                    </p:animEffect>
                                    <p:anim calcmode="lin" valueType="num">
                                      <p:cBhvr>
                                        <p:cTn id="8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88" dur="1000" fill="hold"/>
                                        <p:tgtEl>
                                          <p:spTgt spid="3">
                                            <p:txEl>
                                              <p:pRg st="0" end="0"/>
                                            </p:txEl>
                                          </p:spTgt>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3">
                                            <p:txEl>
                                              <p:pRg st="1" end="1"/>
                                            </p:txEl>
                                          </p:spTgt>
                                        </p:tgtEl>
                                        <p:attrNameLst>
                                          <p:attrName>style.visibility</p:attrName>
                                        </p:attrNameLst>
                                      </p:cBhvr>
                                      <p:to>
                                        <p:strVal val="visible"/>
                                      </p:to>
                                    </p:set>
                                    <p:animEffect transition="in" filter="fade">
                                      <p:cBhvr>
                                        <p:cTn id="91" dur="1000"/>
                                        <p:tgtEl>
                                          <p:spTgt spid="3">
                                            <p:txEl>
                                              <p:pRg st="1" end="1"/>
                                            </p:txEl>
                                          </p:spTgt>
                                        </p:tgtEl>
                                      </p:cBhvr>
                                    </p:animEffect>
                                    <p:anim calcmode="lin" valueType="num">
                                      <p:cBhvr>
                                        <p:cTn id="9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Graphic spid="8" grpId="0">
        <p:bldAsOne/>
      </p:bldGraphic>
      <p:bldGraphic spid="6" grpId="0">
        <p:bldAsOne/>
      </p:bldGraphic>
      <p:bldGraphic spid="9" grpId="0">
        <p:bldAsOne/>
      </p:bldGraphic>
      <p:bldP spid="22" grpId="0"/>
      <p:bldP spid="24" grpId="0"/>
      <p:bldP spid="25" grpId="0"/>
      <p:bldP spid="23" grpId="0"/>
      <p:bldGraphic spid="32" grpId="0">
        <p:bldAsOne/>
      </p:bldGraphic>
      <p:bldP spid="26" grpId="0"/>
      <p:bldP spid="27" grpId="0"/>
      <p:bldP spid="28" grpId="0"/>
      <p:bldP spid="29" grpId="0"/>
      <p:bldP spid="30" grpId="0"/>
      <p:bldP spid="31" grpId="0"/>
    </p:bldLst>
  </p:timing>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2.xml><?xml version="1.0" encoding="utf-8"?>
<ds:datastoreItem xmlns:ds="http://schemas.openxmlformats.org/officeDocument/2006/customXml" ds:itemID="{D9DD645B-D823-4D85-A8AC-AFAC8212B2F5}">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0/xmlns/"/>
    <ds:schemaRef ds:uri="http://www.w3.org/2001/XMLSchema"/>
  </ds:schemaRefs>
</ds:datastoreItem>
</file>

<file path=customXml/itemProps3.xml><?xml version="1.0" encoding="utf-8"?>
<ds:datastoreItem xmlns:ds="http://schemas.openxmlformats.org/officeDocument/2006/customXml" ds:itemID="{C86D7367-F508-4F80-B02C-79260B726607}">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 ds:uri="http://www.w3.org/2000/xmlns/"/>
    <ds:schemaRef ds:uri="http://www.w3.org/2001/XMLSchema-instan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{8A06B3E1-4D43-4014-86C4-97AA75A7FA03}tf11936837_win32</Template>
  <TotalTime>566</TotalTime>
  <Words>591</Words>
  <Application>Microsoft Office PowerPoint</Application>
  <PresentationFormat>Widescreen</PresentationFormat>
  <Paragraphs>125</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Arial Nova</vt:lpstr>
      <vt:lpstr>Biome</vt:lpstr>
      <vt:lpstr>Biome (Headings)</vt:lpstr>
      <vt:lpstr>Biome Light</vt:lpstr>
      <vt:lpstr>Calibri</vt:lpstr>
      <vt:lpstr>Segoe UI</vt:lpstr>
      <vt:lpstr>Office Theme</vt:lpstr>
      <vt:lpstr>Final Project</vt:lpstr>
      <vt:lpstr>Table of Contents</vt:lpstr>
      <vt:lpstr>Accumulator Architecture</vt:lpstr>
      <vt:lpstr>Core Instruction Set</vt:lpstr>
      <vt:lpstr>Instruction Types</vt:lpstr>
      <vt:lpstr>Multicycle RTL</vt:lpstr>
      <vt:lpstr>Final MultiCycle DataPath</vt:lpstr>
      <vt:lpstr>Approach to Unit Testing</vt:lpstr>
      <vt:lpstr>Implementation of Testing Components</vt:lpstr>
      <vt:lpstr>Important Design Decisions</vt:lpstr>
      <vt:lpstr>Finite State Machine</vt:lpstr>
      <vt:lpstr>Assembly Code Snippet</vt:lpstr>
      <vt:lpstr>Unique Design Aspects</vt:lpstr>
      <vt:lpstr>Biggest Challenges</vt:lpstr>
      <vt:lpstr>Good Aspects of the Project</vt:lpstr>
      <vt:lpstr>Things we wished we did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Hunter-Hays, Jada</dc:creator>
  <cp:lastModifiedBy>Seiler, Dan</cp:lastModifiedBy>
  <cp:revision>3</cp:revision>
  <dcterms:created xsi:type="dcterms:W3CDTF">2024-02-18T23:46:08Z</dcterms:created>
  <dcterms:modified xsi:type="dcterms:W3CDTF">2024-02-20T22:46:48Z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